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5" r:id="rId4"/>
  </p:sldMasterIdLst>
  <p:notesMasterIdLst>
    <p:notesMasterId r:id="rId18"/>
  </p:notesMasterIdLst>
  <p:handoutMasterIdLst>
    <p:handoutMasterId r:id="rId19"/>
  </p:handoutMasterIdLst>
  <p:sldIdLst>
    <p:sldId id="2007580147" r:id="rId5"/>
    <p:sldId id="2007580184" r:id="rId6"/>
    <p:sldId id="887" r:id="rId7"/>
    <p:sldId id="2007580148" r:id="rId8"/>
    <p:sldId id="2007580170" r:id="rId9"/>
    <p:sldId id="2007580132" r:id="rId10"/>
    <p:sldId id="2007580169" r:id="rId11"/>
    <p:sldId id="2007580181" r:id="rId12"/>
    <p:sldId id="2007580182" r:id="rId13"/>
    <p:sldId id="2007580183" r:id="rId14"/>
    <p:sldId id="2007580154" r:id="rId15"/>
    <p:sldId id="2007580179" r:id="rId16"/>
    <p:sldId id="2007580171" r:id="rId17"/>
  </p:sldIdLst>
  <p:sldSz cx="9144000" cy="5143500" type="screen16x9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74A5960-58BD-3711-EFA0-7F0389DD79E9}" name="Kloos Tamara" initials="KT" userId="S::t.kloos@gichd.org::96d28305-0145-499e-a348-57a86115744d" providerId="AD"/>
  <p188:author id="{484E8B85-A388-93A8-6382-9F618FF54EFD}" name="Luczkiewicz Anna" initials="LA" userId="S::a.luczkiewicz@gichd.org::cde0b169-32c3-49a1-ac42-5d231db14c9d" providerId="AD"/>
  <p188:author id="{A05D35D6-622A-BA3F-DAA6-BCB43CAB56B8}" name="Beatriz" initials="BT" userId="Beatriz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czkiewicz Anna" initials="LA" lastIdx="27" clrIdx="0">
    <p:extLst>
      <p:ext uri="{19B8F6BF-5375-455C-9EA6-DF929625EA0E}">
        <p15:presenceInfo xmlns:p15="http://schemas.microsoft.com/office/powerpoint/2012/main" userId="S::a.luczkiewicz@gichd.org::cde0b169-32c3-49a1-ac42-5d231db14c9d" providerId="AD"/>
      </p:ext>
    </p:extLst>
  </p:cmAuthor>
  <p:cmAuthor id="2" name="Nellen Alain" initials="NEA" lastIdx="5" clrIdx="1">
    <p:extLst>
      <p:ext uri="{19B8F6BF-5375-455C-9EA6-DF929625EA0E}">
        <p15:presenceInfo xmlns:p15="http://schemas.microsoft.com/office/powerpoint/2012/main" userId="Nellen Ala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7C60"/>
    <a:srgbClr val="E2AC00"/>
    <a:srgbClr val="FFD236"/>
    <a:srgbClr val="F2B800"/>
    <a:srgbClr val="000000"/>
    <a:srgbClr val="889742"/>
    <a:srgbClr val="C20032"/>
    <a:srgbClr val="C00000"/>
    <a:srgbClr val="006E92"/>
    <a:srgbClr val="3838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884" autoAdjust="0"/>
    <p:restoredTop sz="55834" autoAdjust="0"/>
  </p:normalViewPr>
  <p:slideViewPr>
    <p:cSldViewPr snapToGrid="0" snapToObjects="1">
      <p:cViewPr varScale="1">
        <p:scale>
          <a:sx n="45" d="100"/>
          <a:sy n="45" d="100"/>
        </p:scale>
        <p:origin x="1193" y="41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-5803"/>
    </p:cViewPr>
  </p:sorterViewPr>
  <p:notesViewPr>
    <p:cSldViewPr snapToGrid="0" snapToObjects="1">
      <p:cViewPr varScale="1">
        <p:scale>
          <a:sx n="128" d="100"/>
          <a:sy n="128" d="100"/>
        </p:scale>
        <p:origin x="323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ruelle Matthieu" userId="e843a21f-2792-434d-82d8-aad7b04af579" providerId="ADAL" clId="{91CD6371-1B70-404C-9DC7-435A6103A6CB}"/>
    <pc:docChg chg="modSld">
      <pc:chgData name="Laruelle Matthieu" userId="e843a21f-2792-434d-82d8-aad7b04af579" providerId="ADAL" clId="{91CD6371-1B70-404C-9DC7-435A6103A6CB}" dt="2024-03-04T15:50:39.364" v="11" actId="20577"/>
      <pc:docMkLst>
        <pc:docMk/>
      </pc:docMkLst>
      <pc:sldChg chg="modNotesTx">
        <pc:chgData name="Laruelle Matthieu" userId="e843a21f-2792-434d-82d8-aad7b04af579" providerId="ADAL" clId="{91CD6371-1B70-404C-9DC7-435A6103A6CB}" dt="2024-03-04T15:50:16.900" v="2" actId="20577"/>
        <pc:sldMkLst>
          <pc:docMk/>
          <pc:sldMk cId="315642040" sldId="887"/>
        </pc:sldMkLst>
      </pc:sldChg>
      <pc:sldChg chg="modNotesTx">
        <pc:chgData name="Laruelle Matthieu" userId="e843a21f-2792-434d-82d8-aad7b04af579" providerId="ADAL" clId="{91CD6371-1B70-404C-9DC7-435A6103A6CB}" dt="2024-03-04T15:50:24.198" v="5" actId="20577"/>
        <pc:sldMkLst>
          <pc:docMk/>
          <pc:sldMk cId="2049178423" sldId="2007580132"/>
        </pc:sldMkLst>
      </pc:sldChg>
      <pc:sldChg chg="modNotesTx">
        <pc:chgData name="Laruelle Matthieu" userId="e843a21f-2792-434d-82d8-aad7b04af579" providerId="ADAL" clId="{91CD6371-1B70-404C-9DC7-435A6103A6CB}" dt="2024-03-04T15:50:11.508" v="0" actId="20577"/>
        <pc:sldMkLst>
          <pc:docMk/>
          <pc:sldMk cId="4097669107" sldId="2007580147"/>
        </pc:sldMkLst>
      </pc:sldChg>
      <pc:sldChg chg="modNotesTx">
        <pc:chgData name="Laruelle Matthieu" userId="e843a21f-2792-434d-82d8-aad7b04af579" providerId="ADAL" clId="{91CD6371-1B70-404C-9DC7-435A6103A6CB}" dt="2024-03-04T15:50:19.684" v="3" actId="20577"/>
        <pc:sldMkLst>
          <pc:docMk/>
          <pc:sldMk cId="1696918234" sldId="2007580148"/>
        </pc:sldMkLst>
      </pc:sldChg>
      <pc:sldChg chg="modNotesTx">
        <pc:chgData name="Laruelle Matthieu" userId="e843a21f-2792-434d-82d8-aad7b04af579" providerId="ADAL" clId="{91CD6371-1B70-404C-9DC7-435A6103A6CB}" dt="2024-03-04T15:50:36.894" v="10" actId="20577"/>
        <pc:sldMkLst>
          <pc:docMk/>
          <pc:sldMk cId="4077359645" sldId="2007580154"/>
        </pc:sldMkLst>
      </pc:sldChg>
      <pc:sldChg chg="modNotesTx">
        <pc:chgData name="Laruelle Matthieu" userId="e843a21f-2792-434d-82d8-aad7b04af579" providerId="ADAL" clId="{91CD6371-1B70-404C-9DC7-435A6103A6CB}" dt="2024-03-04T15:50:26.814" v="6" actId="20577"/>
        <pc:sldMkLst>
          <pc:docMk/>
          <pc:sldMk cId="1943576784" sldId="2007580169"/>
        </pc:sldMkLst>
      </pc:sldChg>
      <pc:sldChg chg="modNotesTx">
        <pc:chgData name="Laruelle Matthieu" userId="e843a21f-2792-434d-82d8-aad7b04af579" providerId="ADAL" clId="{91CD6371-1B70-404C-9DC7-435A6103A6CB}" dt="2024-03-04T15:50:22.113" v="4" actId="20577"/>
        <pc:sldMkLst>
          <pc:docMk/>
          <pc:sldMk cId="1839044569" sldId="2007580170"/>
        </pc:sldMkLst>
      </pc:sldChg>
      <pc:sldChg chg="modNotesTx">
        <pc:chgData name="Laruelle Matthieu" userId="e843a21f-2792-434d-82d8-aad7b04af579" providerId="ADAL" clId="{91CD6371-1B70-404C-9DC7-435A6103A6CB}" dt="2024-03-04T15:50:39.364" v="11" actId="20577"/>
        <pc:sldMkLst>
          <pc:docMk/>
          <pc:sldMk cId="4206676189" sldId="2007580179"/>
        </pc:sldMkLst>
      </pc:sldChg>
      <pc:sldChg chg="modNotesTx">
        <pc:chgData name="Laruelle Matthieu" userId="e843a21f-2792-434d-82d8-aad7b04af579" providerId="ADAL" clId="{91CD6371-1B70-404C-9DC7-435A6103A6CB}" dt="2024-03-04T15:50:28.686" v="7" actId="20577"/>
        <pc:sldMkLst>
          <pc:docMk/>
          <pc:sldMk cId="2333824621" sldId="2007580181"/>
        </pc:sldMkLst>
      </pc:sldChg>
      <pc:sldChg chg="modNotesTx">
        <pc:chgData name="Laruelle Matthieu" userId="e843a21f-2792-434d-82d8-aad7b04af579" providerId="ADAL" clId="{91CD6371-1B70-404C-9DC7-435A6103A6CB}" dt="2024-03-04T15:50:31.309" v="8" actId="20577"/>
        <pc:sldMkLst>
          <pc:docMk/>
          <pc:sldMk cId="3103271498" sldId="2007580182"/>
        </pc:sldMkLst>
      </pc:sldChg>
      <pc:sldChg chg="modNotesTx">
        <pc:chgData name="Laruelle Matthieu" userId="e843a21f-2792-434d-82d8-aad7b04af579" providerId="ADAL" clId="{91CD6371-1B70-404C-9DC7-435A6103A6CB}" dt="2024-03-04T15:50:34.059" v="9" actId="20577"/>
        <pc:sldMkLst>
          <pc:docMk/>
          <pc:sldMk cId="1601459055" sldId="2007580183"/>
        </pc:sldMkLst>
      </pc:sldChg>
      <pc:sldChg chg="modNotesTx">
        <pc:chgData name="Laruelle Matthieu" userId="e843a21f-2792-434d-82d8-aad7b04af579" providerId="ADAL" clId="{91CD6371-1B70-404C-9DC7-435A6103A6CB}" dt="2024-03-04T15:50:14.546" v="1" actId="20577"/>
        <pc:sldMkLst>
          <pc:docMk/>
          <pc:sldMk cId="2758602831" sldId="2007580184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6C17B1C-1839-43F5-A89C-95950096C96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C47913-E123-4DB9-A252-8672B247653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5E47DE-0145-4987-8C14-B053406DDAF7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A582C5-F56D-450F-BA30-78A26E391B7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A2E218-9D03-49A9-A720-96CDF55FB7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2119CA-E033-4352-A4F7-B8AC16473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65136"/>
      </p:ext>
    </p:extLst>
  </p:cSld>
  <p:clrMap bg1="lt1" tx1="dk1" bg2="lt2" tx2="dk2" accent1="accent1" accent2="accent2" accent3="accent3" accent4="accent4" accent5="accent5" accent6="accent6" hlink="hlink" folHlink="folHlink"/>
  <p:hf hdr="0" dt="0"/>
  <p:extLst>
    <p:ext uri="{56416CCD-93CA-4268-BC5B-53C4BB910035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F02982-CA03-470A-838F-2BCC14F9CDA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BFEC63-25B8-4A2A-AA24-0D4029C6B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85870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242424"/>
              </a:solidFill>
              <a:effectLst/>
              <a:latin typeface="Segoe UI" panose="020B0502040204020203" pitchFamily="34" charset="0"/>
            </a:endParaRPr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FEC63-25B8-4A2A-AA24-0D4029C6B63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2702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sz="1600" dirty="0"/>
              <a:t>….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FEC63-25B8-4A2A-AA24-0D4029C6B63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289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b="1" i="0" dirty="0">
              <a:solidFill>
                <a:srgbClr val="000000"/>
              </a:solidFill>
              <a:effectLst/>
              <a:latin typeface="proximanov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9C60B-6520-4A47-B3E0-87A7857C4E3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7132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FEC63-25B8-4A2A-AA24-0D4029C6B63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4508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FEC63-25B8-4A2A-AA24-0D4029C6B63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7577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FEC63-25B8-4A2A-AA24-0D4029C6B63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416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H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F9304-DF77-4F4D-8014-7BD7A791DFA9}" type="slidenum">
              <a:rPr lang="fr-CH" smtClean="0"/>
              <a:t>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62417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sz="1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DF9304-DF77-4F4D-8014-7BD7A791DFA9}" type="slidenum">
              <a:rPr lang="fr-CH" smtClean="0"/>
              <a:t>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964908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sz="16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FEC63-25B8-4A2A-AA24-0D4029C6B63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593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E98FFB-050F-4114-9CE5-1AF5110C2C59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03280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FEC63-25B8-4A2A-AA24-0D4029C6B63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21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FEC63-25B8-4A2A-AA24-0D4029C6B63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502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sz="16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BFEC63-25B8-4A2A-AA24-0D4029C6B63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45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8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2.sv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12.sv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ith ic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3553" y="2977515"/>
            <a:ext cx="5209033" cy="984885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Click to insert Course title</a:t>
            </a:r>
            <a:endParaRPr lang="en-US" dirty="0"/>
          </a:p>
        </p:txBody>
      </p:sp>
      <p:sp>
        <p:nvSpPr>
          <p:cNvPr id="2" name="Triangle 1">
            <a:extLst>
              <a:ext uri="{FF2B5EF4-FFF2-40B4-BE49-F238E27FC236}">
                <a16:creationId xmlns:a16="http://schemas.microsoft.com/office/drawing/2014/main" id="{48995A7A-CF85-A99C-001B-53292F3C2828}"/>
              </a:ext>
            </a:extLst>
          </p:cNvPr>
          <p:cNvSpPr/>
          <p:nvPr userDrawn="1"/>
        </p:nvSpPr>
        <p:spPr>
          <a:xfrm rot="16200000">
            <a:off x="4965009" y="-2140533"/>
            <a:ext cx="2038461" cy="6319521"/>
          </a:xfrm>
          <a:prstGeom prst="triangle">
            <a:avLst>
              <a:gd name="adj" fmla="val 10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riangle 2">
            <a:extLst>
              <a:ext uri="{FF2B5EF4-FFF2-40B4-BE49-F238E27FC236}">
                <a16:creationId xmlns:a16="http://schemas.microsoft.com/office/drawing/2014/main" id="{CE927ABC-83D0-A4E1-7158-0EE21DA54CB5}"/>
              </a:ext>
            </a:extLst>
          </p:cNvPr>
          <p:cNvSpPr/>
          <p:nvPr userDrawn="1"/>
        </p:nvSpPr>
        <p:spPr>
          <a:xfrm>
            <a:off x="5816184" y="568960"/>
            <a:ext cx="3327816" cy="4574538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5F8E7E-053F-56AA-143F-07C6AF49F3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3553" y="4084638"/>
            <a:ext cx="5211989" cy="4937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subtitle, module name or small description if needed</a:t>
            </a:r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4878EDB7-3C9D-DACD-FEEA-39581939F7F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472472" y="3472814"/>
            <a:ext cx="1381246" cy="1307955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insert icon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1564D88-31C0-B4FD-CE98-F1949EB6E7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4973" y="328987"/>
            <a:ext cx="1490094" cy="674999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con, Subtitle + 2-co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32F943-0E0A-D5B7-FB87-C15A66D63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E58CFBA-13EE-9673-9840-F4188650BCA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430537" y="1684028"/>
            <a:ext cx="2245112" cy="2910013"/>
          </a:xfrm>
          <a:prstGeom prst="rect">
            <a:avLst/>
          </a:prstGeom>
          <a:solidFill>
            <a:schemeClr val="accent5"/>
          </a:solidFill>
        </p:spPr>
        <p:txBody>
          <a:bodyPr lIns="144000" tIns="144000" rIns="144000" bIns="144000">
            <a:normAutofit/>
          </a:bodyPr>
          <a:lstStyle>
            <a:lvl1pPr marL="198000" indent="-19800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/>
            </a:lvl1pPr>
          </a:lstStyle>
          <a:p>
            <a:r>
              <a:rPr lang="en-US" dirty="0"/>
              <a:t>Introduction, purpose or short description</a:t>
            </a:r>
          </a:p>
          <a:p>
            <a:r>
              <a:rPr lang="en-US" dirty="0"/>
              <a:t>Introduction, purpose or short description</a:t>
            </a:r>
            <a:endParaRPr lang="fr-CH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CC0D2E55-FFC2-E733-F9B7-7F611A4ECAE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35214" y="987425"/>
            <a:ext cx="5834618" cy="54854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Subtitle or introduction</a:t>
            </a:r>
            <a:endParaRPr lang="fr-CH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A326A50-E85E-E056-3A04-4C4A88FFA0B2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2335509" y="1700189"/>
            <a:ext cx="3879436" cy="2887686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234900" indent="-234900">
              <a:spcBef>
                <a:spcPts val="1200"/>
              </a:spcBef>
              <a:buClr>
                <a:schemeClr val="accent1"/>
              </a:buClr>
              <a:buFont typeface="+mj-lt"/>
              <a:buAutoNum type="arabicPeriod"/>
              <a:defRPr sz="1600"/>
            </a:lvl1pPr>
            <a:lvl2pPr marL="450850" indent="-222250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/>
            </a:lvl2pPr>
          </a:lstStyle>
          <a:p>
            <a:r>
              <a:rPr lang="en-US" dirty="0"/>
              <a:t>Introduction, purpose or short description</a:t>
            </a:r>
          </a:p>
          <a:p>
            <a:pPr lvl="1"/>
            <a:r>
              <a:rPr lang="en-US" dirty="0"/>
              <a:t>Level 2</a:t>
            </a:r>
          </a:p>
          <a:p>
            <a:r>
              <a:rPr lang="en-US" dirty="0"/>
              <a:t>Introduction, purpose or short description</a:t>
            </a:r>
          </a:p>
          <a:p>
            <a:pPr marL="450850" marR="0" lvl="1" indent="-2222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Level 2</a:t>
            </a:r>
          </a:p>
          <a:p>
            <a:pPr lvl="1"/>
            <a:endParaRPr lang="fr-CH" dirty="0"/>
          </a:p>
        </p:txBody>
      </p:sp>
      <p:sp>
        <p:nvSpPr>
          <p:cNvPr id="3" name="Picture Placeholder 5">
            <a:extLst>
              <a:ext uri="{FF2B5EF4-FFF2-40B4-BE49-F238E27FC236}">
                <a16:creationId xmlns:a16="http://schemas.microsoft.com/office/drawing/2014/main" id="{06E1A26D-A530-9BAC-50AD-59A2D6B8EE4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512887" y="987425"/>
            <a:ext cx="3600450" cy="36004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/>
            </a:lvl1pPr>
          </a:lstStyle>
          <a:p>
            <a:r>
              <a:rPr lang="en-US" dirty="0"/>
              <a:t>Click </a:t>
            </a:r>
            <a:br>
              <a:rPr lang="en-US" dirty="0"/>
            </a:br>
            <a:r>
              <a:rPr lang="en-US" dirty="0"/>
              <a:t>to insert </a:t>
            </a:r>
            <a:br>
              <a:rPr lang="en-US" dirty="0"/>
            </a:br>
            <a:r>
              <a:rPr lang="en-US" dirty="0"/>
              <a:t>photo </a:t>
            </a:r>
            <a:br>
              <a:rPr lang="en-US" dirty="0"/>
            </a:br>
            <a:r>
              <a:rPr lang="en-US" dirty="0"/>
              <a:t>or icon</a:t>
            </a:r>
          </a:p>
        </p:txBody>
      </p:sp>
    </p:spTree>
    <p:extLst>
      <p:ext uri="{BB962C8B-B14F-4D97-AF65-F5344CB8AC3E}">
        <p14:creationId xmlns:p14="http://schemas.microsoft.com/office/powerpoint/2010/main" val="2831973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Photo + Larg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D6D30E4-3039-4443-AA84-C1255C4BA55F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3249909" y="996122"/>
            <a:ext cx="5425779" cy="3591753"/>
          </a:xfrm>
          <a:prstGeom prst="rect">
            <a:avLst/>
          </a:prstGeom>
          <a:noFill/>
        </p:spPr>
        <p:txBody>
          <a:bodyPr lIns="72000" tIns="144000" rIns="72000" bIns="72000">
            <a:normAutofit/>
          </a:bodyPr>
          <a:lstStyle>
            <a:lvl1pPr marL="0" indent="0">
              <a:buNone/>
              <a:defRPr sz="3600"/>
            </a:lvl1pPr>
          </a:lstStyle>
          <a:p>
            <a:r>
              <a:rPr lang="en-US" dirty="0"/>
              <a:t>Introduction, purpose or short description</a:t>
            </a:r>
            <a:endParaRPr lang="fr-CH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7B94BB-FDDB-6192-C03D-83FA16535A69}"/>
              </a:ext>
            </a:extLst>
          </p:cNvPr>
          <p:cNvSpPr/>
          <p:nvPr userDrawn="1"/>
        </p:nvSpPr>
        <p:spPr>
          <a:xfrm>
            <a:off x="3249909" y="827500"/>
            <a:ext cx="603447" cy="73623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6A12BD-F666-399A-AAB4-5B8F1F8BE8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 (optional)</a:t>
            </a:r>
            <a:endParaRPr lang="en-GB" dirty="0"/>
          </a:p>
        </p:txBody>
      </p:sp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3FCE9037-DA89-D883-93A9-32C1B6CC0B3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832514"/>
            <a:ext cx="3005840" cy="375536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/>
            </a:lvl1pPr>
          </a:lstStyle>
          <a:p>
            <a:r>
              <a:rPr lang="en-US" dirty="0"/>
              <a:t>Click </a:t>
            </a:r>
            <a:br>
              <a:rPr lang="en-US" dirty="0"/>
            </a:br>
            <a:r>
              <a:rPr lang="en-US" dirty="0"/>
              <a:t>to insert </a:t>
            </a:r>
            <a:br>
              <a:rPr lang="en-US" dirty="0"/>
            </a:br>
            <a:r>
              <a:rPr lang="en-US" dirty="0"/>
              <a:t>photo </a:t>
            </a:r>
            <a:br>
              <a:rPr lang="en-US" dirty="0"/>
            </a:br>
            <a:r>
              <a:rPr lang="en-US" dirty="0"/>
              <a:t>or icon</a:t>
            </a:r>
          </a:p>
        </p:txBody>
      </p:sp>
    </p:spTree>
    <p:extLst>
      <p:ext uri="{BB962C8B-B14F-4D97-AF65-F5344CB8AC3E}">
        <p14:creationId xmlns:p14="http://schemas.microsoft.com/office/powerpoint/2010/main" val="31097212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 Photo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6A12BD-F666-399A-AAB4-5B8F1F8BE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7BDF4D8-8FA0-EDEB-95CC-786B9BA808F1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3249908" y="987425"/>
            <a:ext cx="5425779" cy="3600449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234900" indent="-234900">
              <a:spcBef>
                <a:spcPts val="1200"/>
              </a:spcBef>
              <a:buClr>
                <a:schemeClr val="accent1"/>
              </a:buClr>
              <a:buFont typeface="+mj-lt"/>
              <a:buAutoNum type="arabicPeriod"/>
              <a:defRPr sz="1600"/>
            </a:lvl1pPr>
            <a:lvl2pPr marL="450850" indent="-222250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/>
            </a:lvl2pPr>
          </a:lstStyle>
          <a:p>
            <a:r>
              <a:rPr lang="en-US" dirty="0"/>
              <a:t>Introduction, purpose or short description</a:t>
            </a:r>
          </a:p>
          <a:p>
            <a:pPr lvl="1"/>
            <a:r>
              <a:rPr lang="en-US" dirty="0"/>
              <a:t>Level 2</a:t>
            </a:r>
          </a:p>
          <a:p>
            <a:r>
              <a:rPr lang="en-US" dirty="0"/>
              <a:t>Introduction, purpose or short description</a:t>
            </a:r>
          </a:p>
          <a:p>
            <a:pPr marL="450850" marR="0" lvl="1" indent="-2222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Level 2</a:t>
            </a:r>
          </a:p>
          <a:p>
            <a:pPr lvl="1"/>
            <a:endParaRPr lang="fr-CH" dirty="0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03D8EC5A-2F7A-1DBD-959B-F9273A525BF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987425"/>
            <a:ext cx="3005840" cy="360045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/>
            </a:lvl1pPr>
          </a:lstStyle>
          <a:p>
            <a:r>
              <a:rPr lang="en-US" dirty="0"/>
              <a:t>Click </a:t>
            </a:r>
            <a:br>
              <a:rPr lang="en-US" dirty="0"/>
            </a:br>
            <a:r>
              <a:rPr lang="en-US" dirty="0"/>
              <a:t>to insert </a:t>
            </a:r>
            <a:br>
              <a:rPr lang="en-US" dirty="0"/>
            </a:br>
            <a:r>
              <a:rPr lang="en-US" dirty="0"/>
              <a:t>photo </a:t>
            </a:r>
            <a:br>
              <a:rPr lang="en-US" dirty="0"/>
            </a:br>
            <a:r>
              <a:rPr lang="en-US" dirty="0"/>
              <a:t>or icon</a:t>
            </a:r>
          </a:p>
        </p:txBody>
      </p:sp>
    </p:spTree>
    <p:extLst>
      <p:ext uri="{BB962C8B-B14F-4D97-AF65-F5344CB8AC3E}">
        <p14:creationId xmlns:p14="http://schemas.microsoft.com/office/powerpoint/2010/main" val="2367239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of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EEEEEAB-C57A-3F39-B6E4-673C0D3C9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2BFA839-1742-0CE2-3B07-9B5DEE179BCD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482399" y="987425"/>
            <a:ext cx="3960000" cy="3600449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177800" indent="-17780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/>
            </a:lvl1pPr>
            <a:lvl2pPr marL="400050" indent="-222250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/>
            </a:lvl2pPr>
          </a:lstStyle>
          <a:p>
            <a:r>
              <a:rPr lang="en-US" dirty="0"/>
              <a:t>Introduction, purpose or short description</a:t>
            </a:r>
          </a:p>
          <a:p>
            <a:pPr lvl="1"/>
            <a:r>
              <a:rPr lang="en-US" dirty="0"/>
              <a:t>Level 2</a:t>
            </a:r>
          </a:p>
          <a:p>
            <a:r>
              <a:rPr lang="en-US" dirty="0"/>
              <a:t>Introduction, purpose or short description</a:t>
            </a:r>
          </a:p>
          <a:p>
            <a:pPr lvl="1"/>
            <a:r>
              <a:rPr lang="en-US" dirty="0"/>
              <a:t>Level 2</a:t>
            </a:r>
          </a:p>
          <a:p>
            <a:pPr lvl="1"/>
            <a:endParaRPr lang="en-US" dirty="0"/>
          </a:p>
          <a:p>
            <a:pPr lvl="1"/>
            <a:endParaRPr lang="fr-CH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C2BAEE4-878F-69F5-E9CD-797AFFEB2B5B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4715687" y="987425"/>
            <a:ext cx="3960000" cy="3600449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177800" indent="-17780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/>
            </a:lvl1pPr>
            <a:lvl2pPr marL="400050" indent="-222250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/>
            </a:lvl2pPr>
          </a:lstStyle>
          <a:p>
            <a:r>
              <a:rPr lang="en-US" dirty="0"/>
              <a:t>Introduction, purpose or short description</a:t>
            </a:r>
          </a:p>
          <a:p>
            <a:pPr lvl="1"/>
            <a:r>
              <a:rPr lang="en-US" dirty="0"/>
              <a:t>Level 2</a:t>
            </a:r>
          </a:p>
          <a:p>
            <a:r>
              <a:rPr lang="en-US" dirty="0"/>
              <a:t>Introduction, purpose or short description</a:t>
            </a:r>
          </a:p>
          <a:p>
            <a:pPr lvl="1"/>
            <a:r>
              <a:rPr lang="en-US" dirty="0"/>
              <a:t>Level 2</a:t>
            </a:r>
          </a:p>
          <a:p>
            <a:pPr lvl="1"/>
            <a:endParaRPr lang="en-US" dirty="0"/>
          </a:p>
          <a:p>
            <a:pPr lvl="1"/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031669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EEEEEAB-C57A-3F39-B6E4-673C0D3C9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9282B72E-C5A2-3DB5-1D5F-A7D7187E753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68312" y="987425"/>
            <a:ext cx="3974087" cy="36004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</a:t>
            </a:r>
            <a:br>
              <a:rPr lang="en-US" dirty="0"/>
            </a:br>
            <a:r>
              <a:rPr lang="en-US" dirty="0"/>
              <a:t>photo or icon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9AB637E-9298-6EB2-0ACF-A6ACAA047391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4715687" y="987425"/>
            <a:ext cx="3960000" cy="3600449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177800" indent="-17780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/>
            </a:lvl1pPr>
            <a:lvl2pPr marL="400050" indent="-222250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/>
            </a:lvl2pPr>
          </a:lstStyle>
          <a:p>
            <a:r>
              <a:rPr lang="en-US" dirty="0"/>
              <a:t>Introduction, purpose or short description</a:t>
            </a:r>
          </a:p>
          <a:p>
            <a:pPr lvl="1"/>
            <a:r>
              <a:rPr lang="en-US" dirty="0"/>
              <a:t>Level 2</a:t>
            </a:r>
          </a:p>
          <a:p>
            <a:r>
              <a:rPr lang="en-US" dirty="0"/>
              <a:t>Introduction, purpose or short description</a:t>
            </a:r>
          </a:p>
          <a:p>
            <a:pPr lvl="1"/>
            <a:r>
              <a:rPr lang="en-US" dirty="0"/>
              <a:t>Level 2</a:t>
            </a:r>
          </a:p>
          <a:p>
            <a:pPr lvl="1"/>
            <a:endParaRPr lang="en-US" dirty="0"/>
          </a:p>
          <a:p>
            <a:pPr lvl="1"/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005385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EEEEEAB-C57A-3F39-B6E4-673C0D3C9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9282B72E-C5A2-3DB5-1D5F-A7D7187E7533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701602" y="987425"/>
            <a:ext cx="3974087" cy="36004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</a:t>
            </a:r>
            <a:br>
              <a:rPr lang="en-US" dirty="0"/>
            </a:br>
            <a:r>
              <a:rPr lang="en-US" dirty="0"/>
              <a:t>photo or icon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9AB637E-9298-6EB2-0ACF-A6ACAA047391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482399" y="987425"/>
            <a:ext cx="3960000" cy="3600449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177800" indent="-17780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/>
            </a:lvl1pPr>
            <a:lvl2pPr marL="400050" indent="-222250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/>
            </a:lvl2pPr>
          </a:lstStyle>
          <a:p>
            <a:r>
              <a:rPr lang="en-US" dirty="0"/>
              <a:t>Introduction, purpose or short description</a:t>
            </a:r>
          </a:p>
          <a:p>
            <a:pPr lvl="1"/>
            <a:r>
              <a:rPr lang="en-US" dirty="0"/>
              <a:t>Level 2</a:t>
            </a:r>
          </a:p>
          <a:p>
            <a:r>
              <a:rPr lang="en-US" dirty="0"/>
              <a:t>Introduction, purpose or short description</a:t>
            </a:r>
          </a:p>
          <a:p>
            <a:pPr lvl="1"/>
            <a:r>
              <a:rPr lang="en-US" dirty="0"/>
              <a:t>Level 2</a:t>
            </a:r>
          </a:p>
          <a:p>
            <a:pPr lvl="1"/>
            <a:endParaRPr lang="en-US" dirty="0"/>
          </a:p>
          <a:p>
            <a:pPr lvl="1"/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134311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s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EEEEEAB-C57A-3F39-B6E4-673C0D3C9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4663854E-5E2E-70F8-32A2-8DB89EAED48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2400" y="987425"/>
            <a:ext cx="3960000" cy="455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Subtitle or introduction</a:t>
            </a:r>
            <a:endParaRPr lang="fr-CH" dirty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B8DBFAC9-E174-1A7B-272E-E68CD65FAE7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713314" y="987425"/>
            <a:ext cx="3960000" cy="455962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Subtitle or introduction</a:t>
            </a:r>
            <a:endParaRPr lang="fr-CH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333ED9-CF49-30DB-BE21-509246334D06}"/>
              </a:ext>
            </a:extLst>
          </p:cNvPr>
          <p:cNvCxnSpPr>
            <a:cxnSpLocks/>
          </p:cNvCxnSpPr>
          <p:nvPr userDrawn="1"/>
        </p:nvCxnSpPr>
        <p:spPr>
          <a:xfrm>
            <a:off x="468313" y="1443387"/>
            <a:ext cx="397408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59710F9-EE30-C6D2-9218-610214142446}"/>
              </a:ext>
            </a:extLst>
          </p:cNvPr>
          <p:cNvCxnSpPr>
            <a:cxnSpLocks/>
          </p:cNvCxnSpPr>
          <p:nvPr userDrawn="1"/>
        </p:nvCxnSpPr>
        <p:spPr>
          <a:xfrm>
            <a:off x="4706484" y="1443387"/>
            <a:ext cx="397408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264B831B-6C17-90BF-2AAC-C5AE5269FBBA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482399" y="1569412"/>
            <a:ext cx="3960000" cy="3018462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177800" indent="-17780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/>
            </a:lvl1pPr>
            <a:lvl2pPr marL="400050" indent="-222250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/>
            </a:lvl2pPr>
          </a:lstStyle>
          <a:p>
            <a:r>
              <a:rPr lang="en-US" dirty="0"/>
              <a:t>Introduction, purpose or short description</a:t>
            </a:r>
          </a:p>
          <a:p>
            <a:pPr lvl="1"/>
            <a:r>
              <a:rPr lang="en-US" dirty="0"/>
              <a:t>Level 2</a:t>
            </a:r>
          </a:p>
          <a:p>
            <a:r>
              <a:rPr lang="en-US" dirty="0"/>
              <a:t>Introduction, purpose or short description</a:t>
            </a:r>
          </a:p>
          <a:p>
            <a:pPr lvl="1"/>
            <a:r>
              <a:rPr lang="en-US" dirty="0"/>
              <a:t>Level 2</a:t>
            </a:r>
          </a:p>
          <a:p>
            <a:pPr lvl="1"/>
            <a:endParaRPr lang="en-US" dirty="0"/>
          </a:p>
          <a:p>
            <a:pPr lvl="1"/>
            <a:endParaRPr lang="fr-CH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CA93144-C3B0-877E-1819-EE23A5493957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4719862" y="1569412"/>
            <a:ext cx="3960000" cy="3018462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177800" indent="-17780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/>
            </a:lvl1pPr>
            <a:lvl2pPr marL="400050" indent="-222250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/>
            </a:lvl2pPr>
          </a:lstStyle>
          <a:p>
            <a:r>
              <a:rPr lang="en-US" dirty="0"/>
              <a:t>Introduction, purpose or short description</a:t>
            </a:r>
          </a:p>
          <a:p>
            <a:pPr lvl="1"/>
            <a:r>
              <a:rPr lang="en-US" dirty="0"/>
              <a:t>Level 2</a:t>
            </a:r>
          </a:p>
          <a:p>
            <a:r>
              <a:rPr lang="en-US" dirty="0"/>
              <a:t>Introduction, purpose or short description</a:t>
            </a:r>
          </a:p>
          <a:p>
            <a:pPr lvl="1"/>
            <a:r>
              <a:rPr lang="en-US" dirty="0"/>
              <a:t>Level 2</a:t>
            </a:r>
          </a:p>
          <a:p>
            <a:pPr lvl="1"/>
            <a:endParaRPr lang="en-US" dirty="0"/>
          </a:p>
          <a:p>
            <a:pPr lvl="1"/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924877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-Column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EEEEEAB-C57A-3F39-B6E4-673C0D3C9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8333ED9-CF49-30DB-BE21-509246334D06}"/>
              </a:ext>
            </a:extLst>
          </p:cNvPr>
          <p:cNvCxnSpPr>
            <a:cxnSpLocks/>
          </p:cNvCxnSpPr>
          <p:nvPr userDrawn="1"/>
        </p:nvCxnSpPr>
        <p:spPr>
          <a:xfrm>
            <a:off x="468313" y="1723466"/>
            <a:ext cx="397408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59710F9-EE30-C6D2-9218-610214142446}"/>
              </a:ext>
            </a:extLst>
          </p:cNvPr>
          <p:cNvCxnSpPr>
            <a:cxnSpLocks/>
          </p:cNvCxnSpPr>
          <p:nvPr userDrawn="1"/>
        </p:nvCxnSpPr>
        <p:spPr>
          <a:xfrm>
            <a:off x="4706484" y="1723466"/>
            <a:ext cx="397408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52ABB42-9C1A-CC34-5ED8-0A6222B38C61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2085096" y="987425"/>
            <a:ext cx="740520" cy="74052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 dirty="0"/>
              <a:t>Insert Icon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DE15EF15-FA40-80AA-EE9A-D9B4A44C255F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6323267" y="987425"/>
            <a:ext cx="740520" cy="740520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600">
                <a:solidFill>
                  <a:schemeClr val="accent1"/>
                </a:solidFill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 dirty="0"/>
              <a:t>Insert Icon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2A630F0-F1CC-7ACB-8A8A-90DE3C2B5676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482399" y="1857954"/>
            <a:ext cx="3960000" cy="2729919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177800" indent="-17780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/>
            </a:lvl1pPr>
            <a:lvl2pPr marL="400050" indent="-222250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/>
            </a:lvl2pPr>
          </a:lstStyle>
          <a:p>
            <a:r>
              <a:rPr lang="en-US" dirty="0"/>
              <a:t>Introduction, purpose or short description</a:t>
            </a:r>
          </a:p>
          <a:p>
            <a:pPr lvl="1"/>
            <a:r>
              <a:rPr lang="en-US" dirty="0"/>
              <a:t>Level 2</a:t>
            </a:r>
          </a:p>
          <a:p>
            <a:r>
              <a:rPr lang="en-US" dirty="0"/>
              <a:t>Introduction, purpose or short description</a:t>
            </a:r>
          </a:p>
          <a:p>
            <a:pPr lvl="1"/>
            <a:r>
              <a:rPr lang="en-US" dirty="0"/>
              <a:t>Level 2</a:t>
            </a:r>
          </a:p>
          <a:p>
            <a:pPr lvl="1"/>
            <a:endParaRPr lang="en-US" dirty="0"/>
          </a:p>
          <a:p>
            <a:pPr lvl="1"/>
            <a:endParaRPr lang="fr-CH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683C5FD-1C63-8AF1-89EC-F5A5EACDF935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4719862" y="1857954"/>
            <a:ext cx="3960000" cy="2729919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177800" indent="-17780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/>
            </a:lvl1pPr>
            <a:lvl2pPr marL="400050" indent="-222250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/>
            </a:lvl2pPr>
          </a:lstStyle>
          <a:p>
            <a:r>
              <a:rPr lang="en-US" dirty="0"/>
              <a:t>Introduction, purpose or short description</a:t>
            </a:r>
          </a:p>
          <a:p>
            <a:pPr lvl="1"/>
            <a:r>
              <a:rPr lang="en-US" dirty="0"/>
              <a:t>Level 2</a:t>
            </a:r>
          </a:p>
          <a:p>
            <a:r>
              <a:rPr lang="en-US" dirty="0"/>
              <a:t>Introduction, purpose or short description</a:t>
            </a:r>
          </a:p>
          <a:p>
            <a:pPr lvl="1"/>
            <a:r>
              <a:rPr lang="en-US" dirty="0"/>
              <a:t>Level 2</a:t>
            </a:r>
          </a:p>
          <a:p>
            <a:pPr lvl="1"/>
            <a:endParaRPr lang="en-US" dirty="0"/>
          </a:p>
          <a:p>
            <a:pPr lvl="1"/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4749229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EEEEEAB-C57A-3F39-B6E4-673C0D3C9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D68C660-E8B1-5319-95F6-A8ED405F40C3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482399" y="987425"/>
            <a:ext cx="2577913" cy="3600449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177800" indent="-17780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/>
            </a:lvl1pPr>
            <a:lvl2pPr marL="400050" indent="-222250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/>
            </a:lvl2pPr>
          </a:lstStyle>
          <a:p>
            <a:r>
              <a:rPr lang="en-US" dirty="0"/>
              <a:t>Introduction, purpose or short description</a:t>
            </a:r>
          </a:p>
          <a:p>
            <a:pPr lvl="1"/>
            <a:r>
              <a:rPr lang="en-US" dirty="0"/>
              <a:t>Level 2</a:t>
            </a:r>
          </a:p>
          <a:p>
            <a:r>
              <a:rPr lang="en-US" dirty="0"/>
              <a:t>Introduction, purpose or short description</a:t>
            </a:r>
          </a:p>
          <a:p>
            <a:pPr lvl="1"/>
            <a:r>
              <a:rPr lang="en-US" dirty="0"/>
              <a:t>Level 2</a:t>
            </a:r>
          </a:p>
          <a:p>
            <a:pPr lvl="1"/>
            <a:endParaRPr lang="en-US" dirty="0"/>
          </a:p>
          <a:p>
            <a:pPr lvl="1"/>
            <a:endParaRPr lang="fr-CH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AF6385F-6AD3-3886-7B28-A561F94CC1F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083688" y="987425"/>
            <a:ext cx="2577913" cy="3600449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177800" indent="-17780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/>
            </a:lvl1pPr>
            <a:lvl2pPr marL="400050" indent="-222250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/>
            </a:lvl2pPr>
          </a:lstStyle>
          <a:p>
            <a:r>
              <a:rPr lang="en-US" dirty="0"/>
              <a:t>Introduction, purpose or short description</a:t>
            </a:r>
          </a:p>
          <a:p>
            <a:pPr lvl="1"/>
            <a:r>
              <a:rPr lang="en-US" dirty="0"/>
              <a:t>Level 2</a:t>
            </a:r>
          </a:p>
          <a:p>
            <a:r>
              <a:rPr lang="en-US" dirty="0"/>
              <a:t>Introduction, purpose or short description</a:t>
            </a:r>
          </a:p>
          <a:p>
            <a:pPr lvl="1"/>
            <a:r>
              <a:rPr lang="en-US" dirty="0"/>
              <a:t>Level 2</a:t>
            </a:r>
          </a:p>
          <a:p>
            <a:pPr lvl="1"/>
            <a:endParaRPr lang="en-US" dirty="0"/>
          </a:p>
          <a:p>
            <a:pPr lvl="1"/>
            <a:endParaRPr lang="fr-CH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8BAE767-FBA1-8D31-0EAC-6DFEC4872311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3283043" y="987425"/>
            <a:ext cx="2577913" cy="3600449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177800" indent="-17780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/>
            </a:lvl1pPr>
            <a:lvl2pPr marL="400050" indent="-222250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/>
            </a:lvl2pPr>
          </a:lstStyle>
          <a:p>
            <a:r>
              <a:rPr lang="en-US" dirty="0"/>
              <a:t>Introduction, purpose or short description</a:t>
            </a:r>
          </a:p>
          <a:p>
            <a:pPr lvl="1"/>
            <a:r>
              <a:rPr lang="en-US" dirty="0"/>
              <a:t>Level 2</a:t>
            </a:r>
          </a:p>
          <a:p>
            <a:r>
              <a:rPr lang="en-US" dirty="0"/>
              <a:t>Introduction, purpose or short description</a:t>
            </a:r>
          </a:p>
          <a:p>
            <a:pPr lvl="1"/>
            <a:r>
              <a:rPr lang="en-US" dirty="0"/>
              <a:t>Level 2</a:t>
            </a:r>
          </a:p>
          <a:p>
            <a:pPr lvl="1"/>
            <a:endParaRPr lang="en-US" dirty="0"/>
          </a:p>
          <a:p>
            <a:pPr lvl="1"/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685126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Text with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EEEEEAB-C57A-3F39-B6E4-673C0D3C9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35E59D-413F-5012-423A-87289F97135C}"/>
              </a:ext>
            </a:extLst>
          </p:cNvPr>
          <p:cNvCxnSpPr/>
          <p:nvPr userDrawn="1"/>
        </p:nvCxnSpPr>
        <p:spPr>
          <a:xfrm>
            <a:off x="468313" y="987425"/>
            <a:ext cx="259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E70DD3-853A-E663-FC3A-867ECA9C00D1}"/>
              </a:ext>
            </a:extLst>
          </p:cNvPr>
          <p:cNvCxnSpPr/>
          <p:nvPr userDrawn="1"/>
        </p:nvCxnSpPr>
        <p:spPr>
          <a:xfrm>
            <a:off x="3279019" y="987425"/>
            <a:ext cx="259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CE7270-283E-AD37-A963-A03CD1201B20}"/>
              </a:ext>
            </a:extLst>
          </p:cNvPr>
          <p:cNvCxnSpPr/>
          <p:nvPr userDrawn="1"/>
        </p:nvCxnSpPr>
        <p:spPr>
          <a:xfrm>
            <a:off x="6089725" y="987425"/>
            <a:ext cx="259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14D0DF3-C269-D7D0-95B7-FAFD703096B5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462275" y="1170572"/>
            <a:ext cx="2592000" cy="3426275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234900" indent="-234900">
              <a:spcBef>
                <a:spcPts val="1200"/>
              </a:spcBef>
              <a:buClr>
                <a:schemeClr val="accent1"/>
              </a:buClr>
              <a:buFont typeface="+mj-lt"/>
              <a:buAutoNum type="arabicPeriod"/>
              <a:defRPr sz="1600"/>
            </a:lvl1pPr>
            <a:lvl2pPr marL="450850" indent="-222250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/>
            </a:lvl2pPr>
          </a:lstStyle>
          <a:p>
            <a:r>
              <a:rPr lang="en-US" dirty="0"/>
              <a:t>Text level 1</a:t>
            </a:r>
          </a:p>
          <a:p>
            <a:pPr lvl="1"/>
            <a:r>
              <a:rPr lang="en-US" dirty="0"/>
              <a:t>Level 2</a:t>
            </a:r>
          </a:p>
          <a:p>
            <a:r>
              <a:rPr lang="en-US" dirty="0"/>
              <a:t>Level1</a:t>
            </a:r>
          </a:p>
          <a:p>
            <a:pPr marL="450850" marR="0" lvl="1" indent="-2222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Level 2</a:t>
            </a:r>
          </a:p>
          <a:p>
            <a:pPr lvl="1"/>
            <a:endParaRPr lang="fr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50FBC-7FB0-355C-50F9-238D3AAD0582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3276000" y="1170572"/>
            <a:ext cx="2592000" cy="3426275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234900" indent="-234900">
              <a:spcBef>
                <a:spcPts val="1200"/>
              </a:spcBef>
              <a:buClr>
                <a:schemeClr val="accent1"/>
              </a:buClr>
              <a:buFont typeface="+mj-lt"/>
              <a:buAutoNum type="arabicPeriod"/>
              <a:defRPr sz="1600"/>
            </a:lvl1pPr>
            <a:lvl2pPr marL="450850" indent="-222250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/>
            </a:lvl2pPr>
          </a:lstStyle>
          <a:p>
            <a:r>
              <a:rPr lang="en-US" dirty="0"/>
              <a:t>Text level 1</a:t>
            </a:r>
          </a:p>
          <a:p>
            <a:pPr lvl="1"/>
            <a:r>
              <a:rPr lang="en-US" dirty="0"/>
              <a:t>Level 2</a:t>
            </a:r>
          </a:p>
          <a:p>
            <a:r>
              <a:rPr lang="en-US" dirty="0"/>
              <a:t>Level1</a:t>
            </a:r>
          </a:p>
          <a:p>
            <a:pPr marL="450850" marR="0" lvl="1" indent="-2222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Level 2</a:t>
            </a:r>
          </a:p>
          <a:p>
            <a:pPr lvl="1"/>
            <a:endParaRPr lang="fr-CH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8B45FD9-C709-54A3-FD30-5435FF8452B9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6089725" y="1170572"/>
            <a:ext cx="2592000" cy="3426275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234900" indent="-234900">
              <a:spcBef>
                <a:spcPts val="1200"/>
              </a:spcBef>
              <a:buClr>
                <a:schemeClr val="accent1"/>
              </a:buClr>
              <a:buFont typeface="+mj-lt"/>
              <a:buAutoNum type="arabicPeriod"/>
              <a:defRPr sz="1600"/>
            </a:lvl1pPr>
            <a:lvl2pPr marL="450850" indent="-222250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/>
            </a:lvl2pPr>
          </a:lstStyle>
          <a:p>
            <a:r>
              <a:rPr lang="en-US" dirty="0"/>
              <a:t>Text level 1</a:t>
            </a:r>
          </a:p>
          <a:p>
            <a:pPr lvl="1"/>
            <a:r>
              <a:rPr lang="en-US" dirty="0"/>
              <a:t>Level 2</a:t>
            </a:r>
          </a:p>
          <a:p>
            <a:r>
              <a:rPr lang="en-US" dirty="0"/>
              <a:t>Level1</a:t>
            </a:r>
          </a:p>
          <a:p>
            <a:pPr marL="450850" marR="0" lvl="1" indent="-2222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Level 2</a:t>
            </a:r>
          </a:p>
          <a:p>
            <a:pPr lvl="1"/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339059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ith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4">
            <a:extLst>
              <a:ext uri="{FF2B5EF4-FFF2-40B4-BE49-F238E27FC236}">
                <a16:creationId xmlns:a16="http://schemas.microsoft.com/office/drawing/2014/main" id="{9A4E8DAD-7D8F-D132-A036-041A7BD126F5}"/>
              </a:ext>
            </a:extLst>
          </p:cNvPr>
          <p:cNvSpPr/>
          <p:nvPr userDrawn="1"/>
        </p:nvSpPr>
        <p:spPr>
          <a:xfrm rot="16200000">
            <a:off x="4965009" y="-2140533"/>
            <a:ext cx="2038461" cy="631952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3553" y="2977515"/>
            <a:ext cx="4499927" cy="984885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Click to insert Course title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5F8E7E-053F-56AA-143F-07C6AF49F3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3553" y="4084638"/>
            <a:ext cx="4088447" cy="4937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subtitle, module name or small description if needed</a:t>
            </a: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11564D88-31C0-B4FD-CE98-F1949EB6E7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14973" y="328987"/>
            <a:ext cx="1490094" cy="674999"/>
          </a:xfrm>
          <a:prstGeom prst="rect">
            <a:avLst/>
          </a:prstGeom>
        </p:spPr>
      </p:pic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E9036225-CD62-D7E4-0D98-71FF0E67F8E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119514" y="-3"/>
            <a:ext cx="5029200" cy="5143502"/>
          </a:xfrm>
          <a:custGeom>
            <a:avLst/>
            <a:gdLst>
              <a:gd name="connsiteX0" fmla="*/ 0 w 5024487"/>
              <a:gd name="connsiteY0" fmla="*/ 5143502 h 5143502"/>
              <a:gd name="connsiteX1" fmla="*/ 0 w 5024487"/>
              <a:gd name="connsiteY1" fmla="*/ 0 h 5143502"/>
              <a:gd name="connsiteX2" fmla="*/ 5024487 w 5024487"/>
              <a:gd name="connsiteY2" fmla="*/ 5143502 h 5143502"/>
              <a:gd name="connsiteX3" fmla="*/ 0 w 5024487"/>
              <a:gd name="connsiteY3" fmla="*/ 5143502 h 5143502"/>
              <a:gd name="connsiteX0" fmla="*/ 0 w 5029200"/>
              <a:gd name="connsiteY0" fmla="*/ 5143502 h 5143502"/>
              <a:gd name="connsiteX1" fmla="*/ 5029200 w 5029200"/>
              <a:gd name="connsiteY1" fmla="*/ 0 h 5143502"/>
              <a:gd name="connsiteX2" fmla="*/ 5024487 w 5029200"/>
              <a:gd name="connsiteY2" fmla="*/ 5143502 h 5143502"/>
              <a:gd name="connsiteX3" fmla="*/ 0 w 5029200"/>
              <a:gd name="connsiteY3" fmla="*/ 5143502 h 514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9200" h="5143502">
                <a:moveTo>
                  <a:pt x="0" y="5143502"/>
                </a:moveTo>
                <a:lnTo>
                  <a:pt x="5029200" y="0"/>
                </a:lnTo>
                <a:lnTo>
                  <a:pt x="5024487" y="5143502"/>
                </a:lnTo>
                <a:lnTo>
                  <a:pt x="0" y="5143502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txBody>
          <a:bodyPr tIns="2124000" rIns="684000" anchor="ctr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insert photo</a:t>
            </a:r>
          </a:p>
        </p:txBody>
      </p:sp>
    </p:spTree>
    <p:extLst>
      <p:ext uri="{BB962C8B-B14F-4D97-AF65-F5344CB8AC3E}">
        <p14:creationId xmlns:p14="http://schemas.microsoft.com/office/powerpoint/2010/main" val="2262702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s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EEEEEAB-C57A-3F39-B6E4-673C0D3C9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35E59D-413F-5012-423A-87289F97135C}"/>
              </a:ext>
            </a:extLst>
          </p:cNvPr>
          <p:cNvCxnSpPr>
            <a:cxnSpLocks/>
          </p:cNvCxnSpPr>
          <p:nvPr userDrawn="1"/>
        </p:nvCxnSpPr>
        <p:spPr>
          <a:xfrm>
            <a:off x="468313" y="1659206"/>
            <a:ext cx="259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E70DD3-853A-E663-FC3A-867ECA9C00D1}"/>
              </a:ext>
            </a:extLst>
          </p:cNvPr>
          <p:cNvCxnSpPr>
            <a:cxnSpLocks/>
          </p:cNvCxnSpPr>
          <p:nvPr userDrawn="1"/>
        </p:nvCxnSpPr>
        <p:spPr>
          <a:xfrm>
            <a:off x="3279019" y="1659206"/>
            <a:ext cx="259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CE7270-283E-AD37-A963-A03CD1201B20}"/>
              </a:ext>
            </a:extLst>
          </p:cNvPr>
          <p:cNvCxnSpPr>
            <a:cxnSpLocks/>
          </p:cNvCxnSpPr>
          <p:nvPr userDrawn="1"/>
        </p:nvCxnSpPr>
        <p:spPr>
          <a:xfrm>
            <a:off x="6089725" y="1659206"/>
            <a:ext cx="259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7CA443C-BB43-F633-B1B5-482830ED0269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468313" y="1793697"/>
            <a:ext cx="2592000" cy="2794178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FontTx/>
              <a:buNone/>
              <a:defRPr sz="16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D2110B4-23AA-A4E0-9B16-E96531465706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3279019" y="1793697"/>
            <a:ext cx="2592000" cy="2794178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None/>
              <a:defRPr sz="16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D86658B-14B0-5DA1-F3B1-5695A72D5CDA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6089725" y="1793697"/>
            <a:ext cx="2592000" cy="2794178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None/>
              <a:defRPr sz="16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9543495D-0B9F-C4CE-BED7-E0F340BCD587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468313" y="987425"/>
            <a:ext cx="2592000" cy="614216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None/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fr-CH" dirty="0"/>
              <a:t>#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54BFD25A-49C3-1859-7FD7-CA2900C4D8D0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3279019" y="987425"/>
            <a:ext cx="2592000" cy="614216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None/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fr-CH" dirty="0"/>
              <a:t>#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27CDA85-883C-FFBA-8AF9-7D79A4D885D4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6089725" y="987425"/>
            <a:ext cx="2592000" cy="614216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None/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fr-CH" dirty="0"/>
              <a:t>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7054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0735DCA-5088-1213-F554-844ECCBCBF9B}"/>
              </a:ext>
            </a:extLst>
          </p:cNvPr>
          <p:cNvCxnSpPr>
            <a:cxnSpLocks/>
          </p:cNvCxnSpPr>
          <p:nvPr userDrawn="1"/>
        </p:nvCxnSpPr>
        <p:spPr>
          <a:xfrm>
            <a:off x="468313" y="1723466"/>
            <a:ext cx="259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F98B899-0780-A0B9-B56D-385645D36013}"/>
              </a:ext>
            </a:extLst>
          </p:cNvPr>
          <p:cNvCxnSpPr>
            <a:cxnSpLocks/>
          </p:cNvCxnSpPr>
          <p:nvPr userDrawn="1"/>
        </p:nvCxnSpPr>
        <p:spPr>
          <a:xfrm>
            <a:off x="3279019" y="1723466"/>
            <a:ext cx="259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A091B07-2536-9CBB-A46B-5DBBE8D0D083}"/>
              </a:ext>
            </a:extLst>
          </p:cNvPr>
          <p:cNvCxnSpPr>
            <a:cxnSpLocks/>
          </p:cNvCxnSpPr>
          <p:nvPr userDrawn="1"/>
        </p:nvCxnSpPr>
        <p:spPr>
          <a:xfrm>
            <a:off x="6089725" y="1723466"/>
            <a:ext cx="259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010615A-91FE-5D55-F471-271982A8702E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468313" y="1857957"/>
            <a:ext cx="2592000" cy="2729918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FontTx/>
              <a:buNone/>
              <a:defRPr sz="16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16B22AC-A3F8-FB84-F340-0FFD0F3A8760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3279019" y="1857957"/>
            <a:ext cx="2592000" cy="2729918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None/>
              <a:defRPr sz="16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28C1BC98-350C-CF2B-7944-3542B098801E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6089725" y="1857957"/>
            <a:ext cx="2592000" cy="2729918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None/>
              <a:defRPr sz="16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E38A06F-A760-89CE-DEAE-A173B349C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F5792970-A1D9-650F-975A-A1A487E3B106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1404313" y="987425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Icon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B577468E-A1E7-9011-A031-2526FE355081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4215019" y="987425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Icon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DEE8E2A7-6837-1511-031E-1BDB4A570436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7025725" y="987425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Icon</a:t>
            </a:r>
          </a:p>
        </p:txBody>
      </p:sp>
    </p:spTree>
    <p:extLst>
      <p:ext uri="{BB962C8B-B14F-4D97-AF65-F5344CB8AC3E}">
        <p14:creationId xmlns:p14="http://schemas.microsoft.com/office/powerpoint/2010/main" val="18284924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+ two co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EEEEEAB-C57A-3F39-B6E4-673C0D3C9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AF6385F-6AD3-3886-7B28-A561F94CC1F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083688" y="987425"/>
            <a:ext cx="2577913" cy="3600449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177800" indent="-17780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/>
            </a:lvl1pPr>
            <a:lvl2pPr marL="400050" indent="-222250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/>
            </a:lvl2pPr>
          </a:lstStyle>
          <a:p>
            <a:r>
              <a:rPr lang="en-US" dirty="0"/>
              <a:t>Introduction, purpose or short description</a:t>
            </a:r>
          </a:p>
          <a:p>
            <a:pPr lvl="1"/>
            <a:r>
              <a:rPr lang="en-US" dirty="0"/>
              <a:t>Level 2</a:t>
            </a:r>
          </a:p>
          <a:p>
            <a:r>
              <a:rPr lang="en-US" dirty="0"/>
              <a:t>Introduction, purpose or short description</a:t>
            </a:r>
          </a:p>
          <a:p>
            <a:pPr lvl="1"/>
            <a:r>
              <a:rPr lang="en-US" dirty="0"/>
              <a:t>Level 2</a:t>
            </a:r>
          </a:p>
          <a:p>
            <a:pPr lvl="1"/>
            <a:endParaRPr lang="en-US" dirty="0"/>
          </a:p>
          <a:p>
            <a:pPr lvl="1"/>
            <a:endParaRPr lang="fr-CH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8BAE767-FBA1-8D31-0EAC-6DFEC4872311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3283043" y="987425"/>
            <a:ext cx="2577913" cy="3600449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177800" indent="-17780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/>
            </a:lvl1pPr>
            <a:lvl2pPr marL="400050" indent="-222250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/>
            </a:lvl2pPr>
          </a:lstStyle>
          <a:p>
            <a:r>
              <a:rPr lang="en-US" dirty="0"/>
              <a:t>Introduction, purpose or short description</a:t>
            </a:r>
          </a:p>
          <a:p>
            <a:pPr lvl="1"/>
            <a:r>
              <a:rPr lang="en-US" dirty="0"/>
              <a:t>Level 2</a:t>
            </a:r>
          </a:p>
          <a:p>
            <a:r>
              <a:rPr lang="en-US" dirty="0"/>
              <a:t>Introduction, purpose or short description</a:t>
            </a:r>
          </a:p>
          <a:p>
            <a:pPr lvl="1"/>
            <a:r>
              <a:rPr lang="en-US" dirty="0"/>
              <a:t>Level 2</a:t>
            </a:r>
          </a:p>
          <a:p>
            <a:pPr lvl="1"/>
            <a:endParaRPr lang="en-US" dirty="0"/>
          </a:p>
          <a:p>
            <a:pPr lvl="1"/>
            <a:endParaRPr lang="fr-CH" dirty="0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7AB8F334-5DB4-1BE5-9565-9EAD4B845F0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68312" y="987425"/>
            <a:ext cx="2591999" cy="36004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photo or icon</a:t>
            </a:r>
          </a:p>
        </p:txBody>
      </p:sp>
    </p:spTree>
    <p:extLst>
      <p:ext uri="{BB962C8B-B14F-4D97-AF65-F5344CB8AC3E}">
        <p14:creationId xmlns:p14="http://schemas.microsoft.com/office/powerpoint/2010/main" val="29515709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 Text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EEEEEAB-C57A-3F39-B6E4-673C0D3C9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AF6385F-6AD3-3886-7B28-A561F94CC1F6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468313" y="987425"/>
            <a:ext cx="2577913" cy="3600449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177800" indent="-17780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/>
            </a:lvl1pPr>
            <a:lvl2pPr marL="400050" indent="-222250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/>
            </a:lvl2pPr>
          </a:lstStyle>
          <a:p>
            <a:r>
              <a:rPr lang="en-US" dirty="0"/>
              <a:t>Introduction, purpose or short description</a:t>
            </a:r>
          </a:p>
          <a:p>
            <a:pPr lvl="1"/>
            <a:r>
              <a:rPr lang="en-US" dirty="0"/>
              <a:t>Level 2</a:t>
            </a:r>
          </a:p>
          <a:p>
            <a:r>
              <a:rPr lang="en-US" dirty="0"/>
              <a:t>Introduction, purpose or short description</a:t>
            </a:r>
          </a:p>
          <a:p>
            <a:pPr lvl="1"/>
            <a:r>
              <a:rPr lang="en-US" dirty="0"/>
              <a:t>Level 2</a:t>
            </a:r>
          </a:p>
          <a:p>
            <a:pPr lvl="1"/>
            <a:endParaRPr lang="en-US" dirty="0"/>
          </a:p>
          <a:p>
            <a:pPr lvl="1"/>
            <a:endParaRPr lang="fr-CH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8BAE767-FBA1-8D31-0EAC-6DFEC4872311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3283043" y="987425"/>
            <a:ext cx="2577913" cy="3600449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177800" indent="-177800">
              <a:spcBef>
                <a:spcPts val="12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/>
            </a:lvl1pPr>
            <a:lvl2pPr marL="400050" indent="-222250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/>
            </a:lvl2pPr>
          </a:lstStyle>
          <a:p>
            <a:r>
              <a:rPr lang="en-US" dirty="0"/>
              <a:t>Introduction, purpose or short description</a:t>
            </a:r>
          </a:p>
          <a:p>
            <a:pPr lvl="1"/>
            <a:r>
              <a:rPr lang="en-US" dirty="0"/>
              <a:t>Level 2</a:t>
            </a:r>
          </a:p>
          <a:p>
            <a:r>
              <a:rPr lang="en-US" dirty="0"/>
              <a:t>Introduction, purpose or short description</a:t>
            </a:r>
          </a:p>
          <a:p>
            <a:pPr lvl="1"/>
            <a:r>
              <a:rPr lang="en-US" dirty="0"/>
              <a:t>Level 2</a:t>
            </a:r>
          </a:p>
          <a:p>
            <a:pPr lvl="1"/>
            <a:endParaRPr lang="en-US" dirty="0"/>
          </a:p>
          <a:p>
            <a:pPr lvl="1"/>
            <a:endParaRPr lang="fr-CH" dirty="0"/>
          </a:p>
        </p:txBody>
      </p:sp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7AB8F334-5DB4-1BE5-9565-9EAD4B845F09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88565" y="987425"/>
            <a:ext cx="2591999" cy="360045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insert photo or icon</a:t>
            </a:r>
          </a:p>
        </p:txBody>
      </p:sp>
    </p:spTree>
    <p:extLst>
      <p:ext uri="{BB962C8B-B14F-4D97-AF65-F5344CB8AC3E}">
        <p14:creationId xmlns:p14="http://schemas.microsoft.com/office/powerpoint/2010/main" val="42541225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-Columns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EEEEEAB-C57A-3F39-B6E4-673C0D3C9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35E59D-413F-5012-423A-87289F97135C}"/>
              </a:ext>
            </a:extLst>
          </p:cNvPr>
          <p:cNvCxnSpPr>
            <a:cxnSpLocks/>
          </p:cNvCxnSpPr>
          <p:nvPr userDrawn="1"/>
        </p:nvCxnSpPr>
        <p:spPr>
          <a:xfrm>
            <a:off x="468313" y="3138185"/>
            <a:ext cx="259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E70DD3-853A-E663-FC3A-867ECA9C00D1}"/>
              </a:ext>
            </a:extLst>
          </p:cNvPr>
          <p:cNvCxnSpPr>
            <a:cxnSpLocks/>
          </p:cNvCxnSpPr>
          <p:nvPr userDrawn="1"/>
        </p:nvCxnSpPr>
        <p:spPr>
          <a:xfrm>
            <a:off x="3279019" y="3138185"/>
            <a:ext cx="259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3CE7270-283E-AD37-A963-A03CD1201B20}"/>
              </a:ext>
            </a:extLst>
          </p:cNvPr>
          <p:cNvCxnSpPr>
            <a:cxnSpLocks/>
          </p:cNvCxnSpPr>
          <p:nvPr userDrawn="1"/>
        </p:nvCxnSpPr>
        <p:spPr>
          <a:xfrm>
            <a:off x="6089725" y="3138185"/>
            <a:ext cx="259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7CA443C-BB43-F633-B1B5-482830ED0269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468313" y="3338258"/>
            <a:ext cx="2592000" cy="1174115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FontTx/>
              <a:buNone/>
              <a:defRPr sz="16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D2110B4-23AA-A4E0-9B16-E96531465706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3279019" y="3338258"/>
            <a:ext cx="2592000" cy="1174115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None/>
              <a:defRPr sz="16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8D86658B-14B0-5DA1-F3B1-5695A72D5CDA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6089725" y="3338258"/>
            <a:ext cx="2592000" cy="1174115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None/>
              <a:defRPr sz="16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6680663F-081F-32F4-7FB4-818EAC1287A5}"/>
              </a:ext>
            </a:extLst>
          </p:cNvPr>
          <p:cNvSpPr>
            <a:spLocks noGrp="1" noChangeAspect="1"/>
          </p:cNvSpPr>
          <p:nvPr>
            <p:ph type="pic" sz="quarter" idx="27" hasCustomPrompt="1"/>
          </p:nvPr>
        </p:nvSpPr>
        <p:spPr>
          <a:xfrm>
            <a:off x="6449725" y="1079705"/>
            <a:ext cx="1872000" cy="1872101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500"/>
            </a:lvl1pPr>
          </a:lstStyle>
          <a:p>
            <a:r>
              <a:rPr lang="en-US" dirty="0"/>
              <a:t>Click to insert photo or icon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DF8B9B7A-C762-63F9-3F43-0176084476E5}"/>
              </a:ext>
            </a:extLst>
          </p:cNvPr>
          <p:cNvSpPr>
            <a:spLocks noGrp="1" noChangeAspect="1"/>
          </p:cNvSpPr>
          <p:nvPr>
            <p:ph type="pic" sz="quarter" idx="28" hasCustomPrompt="1"/>
          </p:nvPr>
        </p:nvSpPr>
        <p:spPr>
          <a:xfrm>
            <a:off x="3639019" y="1079705"/>
            <a:ext cx="1872000" cy="1872101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500"/>
            </a:lvl1pPr>
          </a:lstStyle>
          <a:p>
            <a:r>
              <a:rPr lang="en-US" dirty="0"/>
              <a:t>Click to insert photo or icon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1A04DA3E-2E54-2288-3B4E-8705B99AAAE3}"/>
              </a:ext>
            </a:extLst>
          </p:cNvPr>
          <p:cNvSpPr>
            <a:spLocks noGrp="1" noChangeAspect="1"/>
          </p:cNvSpPr>
          <p:nvPr>
            <p:ph type="pic" sz="quarter" idx="29" hasCustomPrompt="1"/>
          </p:nvPr>
        </p:nvSpPr>
        <p:spPr>
          <a:xfrm>
            <a:off x="828313" y="1079705"/>
            <a:ext cx="1872000" cy="1872101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500"/>
            </a:lvl1pPr>
          </a:lstStyle>
          <a:p>
            <a:r>
              <a:rPr lang="en-US" dirty="0"/>
              <a:t>Click to insert photo or icon</a:t>
            </a:r>
          </a:p>
        </p:txBody>
      </p:sp>
    </p:spTree>
    <p:extLst>
      <p:ext uri="{BB962C8B-B14F-4D97-AF65-F5344CB8AC3E}">
        <p14:creationId xmlns:p14="http://schemas.microsoft.com/office/powerpoint/2010/main" val="21518590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EEEEEAB-C57A-3F39-B6E4-673C0D3C9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35E59D-413F-5012-423A-87289F97135C}"/>
              </a:ext>
            </a:extLst>
          </p:cNvPr>
          <p:cNvCxnSpPr/>
          <p:nvPr userDrawn="1"/>
        </p:nvCxnSpPr>
        <p:spPr>
          <a:xfrm>
            <a:off x="468313" y="987425"/>
            <a:ext cx="190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DADFB0E-6A0F-A9A8-986D-F77A382CDEF0}"/>
              </a:ext>
            </a:extLst>
          </p:cNvPr>
          <p:cNvCxnSpPr>
            <a:cxnSpLocks/>
          </p:cNvCxnSpPr>
          <p:nvPr userDrawn="1"/>
        </p:nvCxnSpPr>
        <p:spPr>
          <a:xfrm>
            <a:off x="2571228" y="987425"/>
            <a:ext cx="190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3CD062-C4CB-1F55-BD17-8736C28270F2}"/>
              </a:ext>
            </a:extLst>
          </p:cNvPr>
          <p:cNvCxnSpPr>
            <a:cxnSpLocks/>
          </p:cNvCxnSpPr>
          <p:nvPr userDrawn="1"/>
        </p:nvCxnSpPr>
        <p:spPr>
          <a:xfrm>
            <a:off x="4674143" y="987425"/>
            <a:ext cx="190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3C87A11-3E69-B926-C1FF-B12CDFA14CF6}"/>
              </a:ext>
            </a:extLst>
          </p:cNvPr>
          <p:cNvCxnSpPr>
            <a:cxnSpLocks/>
          </p:cNvCxnSpPr>
          <p:nvPr userDrawn="1"/>
        </p:nvCxnSpPr>
        <p:spPr>
          <a:xfrm>
            <a:off x="6777059" y="987425"/>
            <a:ext cx="190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24C21C1-7B43-E45B-90BB-C5B5CA03EE1D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462275" y="1170572"/>
            <a:ext cx="1914037" cy="3426275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234900" indent="-234900">
              <a:spcBef>
                <a:spcPts val="1200"/>
              </a:spcBef>
              <a:buClr>
                <a:schemeClr val="accent1"/>
              </a:buClr>
              <a:buFont typeface="+mj-lt"/>
              <a:buAutoNum type="arabicPeriod"/>
              <a:defRPr sz="1600"/>
            </a:lvl1pPr>
            <a:lvl2pPr marL="450850" indent="-222250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/>
            </a:lvl2pPr>
          </a:lstStyle>
          <a:p>
            <a:r>
              <a:rPr lang="en-US" dirty="0"/>
              <a:t>Text level 1</a:t>
            </a:r>
          </a:p>
          <a:p>
            <a:pPr lvl="1"/>
            <a:r>
              <a:rPr lang="en-US" dirty="0"/>
              <a:t>Level 2</a:t>
            </a:r>
          </a:p>
          <a:p>
            <a:r>
              <a:rPr lang="en-US" dirty="0"/>
              <a:t>Level1</a:t>
            </a:r>
          </a:p>
          <a:p>
            <a:pPr marL="450850" marR="0" lvl="1" indent="-2222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Level 2</a:t>
            </a:r>
          </a:p>
          <a:p>
            <a:pPr lvl="1"/>
            <a:endParaRPr lang="fr-CH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8C18CE-FB98-E381-3EC4-0EBED8D7137C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2565191" y="1170572"/>
            <a:ext cx="1914037" cy="3426275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234900" indent="-234900">
              <a:spcBef>
                <a:spcPts val="1200"/>
              </a:spcBef>
              <a:buClr>
                <a:schemeClr val="accent1"/>
              </a:buClr>
              <a:buFont typeface="+mj-lt"/>
              <a:buAutoNum type="arabicPeriod"/>
              <a:defRPr sz="1600"/>
            </a:lvl1pPr>
            <a:lvl2pPr marL="450850" indent="-222250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/>
            </a:lvl2pPr>
          </a:lstStyle>
          <a:p>
            <a:r>
              <a:rPr lang="en-US" dirty="0"/>
              <a:t>Text level 1</a:t>
            </a:r>
          </a:p>
          <a:p>
            <a:pPr lvl="1"/>
            <a:r>
              <a:rPr lang="en-US" dirty="0"/>
              <a:t>Level 2</a:t>
            </a:r>
          </a:p>
          <a:p>
            <a:r>
              <a:rPr lang="en-US" dirty="0"/>
              <a:t>Level1</a:t>
            </a:r>
          </a:p>
          <a:p>
            <a:pPr marL="450850" marR="0" lvl="1" indent="-2222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Level 2</a:t>
            </a:r>
          </a:p>
          <a:p>
            <a:pPr lvl="1"/>
            <a:endParaRPr lang="fr-CH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4C1ED78-89DD-376F-CA70-574BF2340476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4668107" y="1170572"/>
            <a:ext cx="1914037" cy="3426275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234900" indent="-234900">
              <a:spcBef>
                <a:spcPts val="1200"/>
              </a:spcBef>
              <a:buClr>
                <a:schemeClr val="accent1"/>
              </a:buClr>
              <a:buFont typeface="+mj-lt"/>
              <a:buAutoNum type="arabicPeriod"/>
              <a:defRPr sz="1600"/>
            </a:lvl1pPr>
            <a:lvl2pPr marL="450850" indent="-222250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/>
            </a:lvl2pPr>
          </a:lstStyle>
          <a:p>
            <a:r>
              <a:rPr lang="en-US" dirty="0"/>
              <a:t>Text level 1</a:t>
            </a:r>
          </a:p>
          <a:p>
            <a:pPr lvl="1"/>
            <a:r>
              <a:rPr lang="en-US" dirty="0"/>
              <a:t>Level 2</a:t>
            </a:r>
          </a:p>
          <a:p>
            <a:r>
              <a:rPr lang="en-US" dirty="0"/>
              <a:t>Level1</a:t>
            </a:r>
          </a:p>
          <a:p>
            <a:pPr marL="450850" marR="0" lvl="1" indent="-2222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Level 2</a:t>
            </a:r>
          </a:p>
          <a:p>
            <a:pPr lvl="1"/>
            <a:endParaRPr lang="fr-CH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35C58F3-F8D7-67C4-E1AA-BA47AF0D9EF3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6771022" y="1170572"/>
            <a:ext cx="1914037" cy="3426275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234900" indent="-234900">
              <a:spcBef>
                <a:spcPts val="1200"/>
              </a:spcBef>
              <a:buClr>
                <a:schemeClr val="accent1"/>
              </a:buClr>
              <a:buFont typeface="+mj-lt"/>
              <a:buAutoNum type="arabicPeriod"/>
              <a:defRPr sz="1600"/>
            </a:lvl1pPr>
            <a:lvl2pPr marL="450850" indent="-222250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/>
            </a:lvl2pPr>
          </a:lstStyle>
          <a:p>
            <a:r>
              <a:rPr lang="en-US" dirty="0"/>
              <a:t>Text level 1</a:t>
            </a:r>
          </a:p>
          <a:p>
            <a:pPr lvl="1"/>
            <a:r>
              <a:rPr lang="en-US" dirty="0"/>
              <a:t>Level 2</a:t>
            </a:r>
          </a:p>
          <a:p>
            <a:r>
              <a:rPr lang="en-US" dirty="0"/>
              <a:t>Level1</a:t>
            </a:r>
          </a:p>
          <a:p>
            <a:pPr marL="450850" marR="0" lvl="1" indent="-2222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Level 2</a:t>
            </a:r>
          </a:p>
          <a:p>
            <a:pPr lvl="1"/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8911921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s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EEEEEAB-C57A-3F39-B6E4-673C0D3C9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35E59D-413F-5012-423A-87289F97135C}"/>
              </a:ext>
            </a:extLst>
          </p:cNvPr>
          <p:cNvCxnSpPr/>
          <p:nvPr userDrawn="1"/>
        </p:nvCxnSpPr>
        <p:spPr>
          <a:xfrm>
            <a:off x="468313" y="1665343"/>
            <a:ext cx="190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DADFB0E-6A0F-A9A8-986D-F77A382CDEF0}"/>
              </a:ext>
            </a:extLst>
          </p:cNvPr>
          <p:cNvCxnSpPr>
            <a:cxnSpLocks/>
          </p:cNvCxnSpPr>
          <p:nvPr userDrawn="1"/>
        </p:nvCxnSpPr>
        <p:spPr>
          <a:xfrm>
            <a:off x="2571228" y="1665343"/>
            <a:ext cx="190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3CD062-C4CB-1F55-BD17-8736C28270F2}"/>
              </a:ext>
            </a:extLst>
          </p:cNvPr>
          <p:cNvCxnSpPr>
            <a:cxnSpLocks/>
          </p:cNvCxnSpPr>
          <p:nvPr userDrawn="1"/>
        </p:nvCxnSpPr>
        <p:spPr>
          <a:xfrm>
            <a:off x="4674143" y="1665343"/>
            <a:ext cx="190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3C87A11-3E69-B926-C1FF-B12CDFA14CF6}"/>
              </a:ext>
            </a:extLst>
          </p:cNvPr>
          <p:cNvCxnSpPr>
            <a:cxnSpLocks/>
          </p:cNvCxnSpPr>
          <p:nvPr userDrawn="1"/>
        </p:nvCxnSpPr>
        <p:spPr>
          <a:xfrm>
            <a:off x="6777059" y="1665343"/>
            <a:ext cx="190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96B5147-DE18-E43F-972F-A9875E5AFFD0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468312" y="1799834"/>
            <a:ext cx="1908000" cy="2788042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None/>
              <a:defRPr sz="16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D420C86-18C2-DDD5-22B3-90AB840E986D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468312" y="987425"/>
            <a:ext cx="1908000" cy="614216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None/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fr-CH" dirty="0"/>
              <a:t>#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C082123-061A-9711-7C9C-0251C4CA35BF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2571228" y="1799834"/>
            <a:ext cx="1908000" cy="2788042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None/>
              <a:defRPr sz="16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98834BD-522E-4EAA-8FA4-A6E0D1ED3CD1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2571228" y="987425"/>
            <a:ext cx="1908000" cy="614216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None/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fr-CH" dirty="0"/>
              <a:t>#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53F08D7-88E2-CFEA-28EA-FEE9F8BB11FD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4674144" y="1799834"/>
            <a:ext cx="1908000" cy="2788042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None/>
              <a:defRPr sz="16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606D7F3C-ECB8-B676-35BF-6A9362C39707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4674144" y="987425"/>
            <a:ext cx="1908000" cy="614216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None/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fr-CH" dirty="0"/>
              <a:t>#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EC4E5A0-EC27-3451-7376-DFE8D7DEA8F3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6777059" y="1799834"/>
            <a:ext cx="1908000" cy="2788042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FontTx/>
              <a:buNone/>
              <a:defRPr sz="16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020668A5-0E1E-9938-C86E-21FFDB45C763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6777059" y="987425"/>
            <a:ext cx="1908000" cy="614216"/>
          </a:xfrm>
          <a:prstGeom prst="rect">
            <a:avLst/>
          </a:prstGeom>
          <a:noFill/>
        </p:spPr>
        <p:txBody>
          <a:bodyPr lIns="0" tIns="0" rIns="0" bIns="0">
            <a:no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None/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fr-CH" dirty="0"/>
              <a:t>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3668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s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EEEEEAB-C57A-3F39-B6E4-673C0D3C9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35E59D-413F-5012-423A-87289F97135C}"/>
              </a:ext>
            </a:extLst>
          </p:cNvPr>
          <p:cNvCxnSpPr>
            <a:cxnSpLocks/>
          </p:cNvCxnSpPr>
          <p:nvPr userDrawn="1"/>
        </p:nvCxnSpPr>
        <p:spPr>
          <a:xfrm>
            <a:off x="468313" y="1723466"/>
            <a:ext cx="190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DADFB0E-6A0F-A9A8-986D-F77A382CDEF0}"/>
              </a:ext>
            </a:extLst>
          </p:cNvPr>
          <p:cNvCxnSpPr>
            <a:cxnSpLocks/>
          </p:cNvCxnSpPr>
          <p:nvPr userDrawn="1"/>
        </p:nvCxnSpPr>
        <p:spPr>
          <a:xfrm>
            <a:off x="2571228" y="1723466"/>
            <a:ext cx="190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3CD062-C4CB-1F55-BD17-8736C28270F2}"/>
              </a:ext>
            </a:extLst>
          </p:cNvPr>
          <p:cNvCxnSpPr>
            <a:cxnSpLocks/>
          </p:cNvCxnSpPr>
          <p:nvPr userDrawn="1"/>
        </p:nvCxnSpPr>
        <p:spPr>
          <a:xfrm>
            <a:off x="4674143" y="1723466"/>
            <a:ext cx="190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3C87A11-3E69-B926-C1FF-B12CDFA14CF6}"/>
              </a:ext>
            </a:extLst>
          </p:cNvPr>
          <p:cNvCxnSpPr>
            <a:cxnSpLocks/>
          </p:cNvCxnSpPr>
          <p:nvPr userDrawn="1"/>
        </p:nvCxnSpPr>
        <p:spPr>
          <a:xfrm>
            <a:off x="6777059" y="1723466"/>
            <a:ext cx="190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96B5147-DE18-E43F-972F-A9875E5AFFD0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468312" y="1857957"/>
            <a:ext cx="1908000" cy="2729918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None/>
              <a:defRPr sz="16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C082123-061A-9711-7C9C-0251C4CA35BF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2571228" y="1857957"/>
            <a:ext cx="1908000" cy="2729918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None/>
              <a:defRPr sz="16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53F08D7-88E2-CFEA-28EA-FEE9F8BB11FD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4674144" y="1857957"/>
            <a:ext cx="1908000" cy="2729918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None/>
              <a:defRPr sz="16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EC4E5A0-EC27-3451-7376-DFE8D7DEA8F3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6777059" y="1857957"/>
            <a:ext cx="1908000" cy="2729918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FontTx/>
              <a:buNone/>
              <a:defRPr sz="16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0A7C19B-9F13-656B-7649-F6E86C672AE8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1062313" y="987425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Icon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42C34A65-3C2E-9DA4-90E2-4990F2F8F5BE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3165228" y="987425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Icon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5312FEB-B244-7CA9-1CE1-5C0823074BDB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5268143" y="987425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Icon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478ED13E-09D0-11EC-FAEC-6B2C8AE0C297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7371059" y="987425"/>
            <a:ext cx="720000" cy="720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Icon</a:t>
            </a:r>
          </a:p>
        </p:txBody>
      </p:sp>
    </p:spTree>
    <p:extLst>
      <p:ext uri="{BB962C8B-B14F-4D97-AF65-F5344CB8AC3E}">
        <p14:creationId xmlns:p14="http://schemas.microsoft.com/office/powerpoint/2010/main" val="42091667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-Columns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EEEEEAB-C57A-3F39-B6E4-673C0D3C9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35E59D-413F-5012-423A-87289F97135C}"/>
              </a:ext>
            </a:extLst>
          </p:cNvPr>
          <p:cNvCxnSpPr>
            <a:cxnSpLocks/>
          </p:cNvCxnSpPr>
          <p:nvPr userDrawn="1"/>
        </p:nvCxnSpPr>
        <p:spPr>
          <a:xfrm>
            <a:off x="468313" y="3138185"/>
            <a:ext cx="190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DADFB0E-6A0F-A9A8-986D-F77A382CDEF0}"/>
              </a:ext>
            </a:extLst>
          </p:cNvPr>
          <p:cNvCxnSpPr>
            <a:cxnSpLocks/>
          </p:cNvCxnSpPr>
          <p:nvPr userDrawn="1"/>
        </p:nvCxnSpPr>
        <p:spPr>
          <a:xfrm>
            <a:off x="2571228" y="3138185"/>
            <a:ext cx="190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3CD062-C4CB-1F55-BD17-8736C28270F2}"/>
              </a:ext>
            </a:extLst>
          </p:cNvPr>
          <p:cNvCxnSpPr>
            <a:cxnSpLocks/>
          </p:cNvCxnSpPr>
          <p:nvPr userDrawn="1"/>
        </p:nvCxnSpPr>
        <p:spPr>
          <a:xfrm>
            <a:off x="4674143" y="3138185"/>
            <a:ext cx="190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3C87A11-3E69-B926-C1FF-B12CDFA14CF6}"/>
              </a:ext>
            </a:extLst>
          </p:cNvPr>
          <p:cNvCxnSpPr>
            <a:cxnSpLocks/>
          </p:cNvCxnSpPr>
          <p:nvPr userDrawn="1"/>
        </p:nvCxnSpPr>
        <p:spPr>
          <a:xfrm>
            <a:off x="6777059" y="3138185"/>
            <a:ext cx="190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96B5147-DE18-E43F-972F-A9875E5AFFD0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468312" y="3324564"/>
            <a:ext cx="1908000" cy="1263311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None/>
              <a:defRPr sz="16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CC082123-061A-9711-7C9C-0251C4CA35BF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2571228" y="3324564"/>
            <a:ext cx="1908000" cy="1263311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None/>
              <a:defRPr sz="16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53F08D7-88E2-CFEA-28EA-FEE9F8BB11FD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4674144" y="3324564"/>
            <a:ext cx="1908000" cy="1263311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None/>
              <a:defRPr sz="16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DEC4E5A0-EC27-3451-7376-DFE8D7DEA8F3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6777059" y="3324564"/>
            <a:ext cx="1908000" cy="1263311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FontTx/>
              <a:buNone/>
              <a:defRPr sz="16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1271A022-01A1-12DA-9EAA-57420CC2226C}"/>
              </a:ext>
            </a:extLst>
          </p:cNvPr>
          <p:cNvSpPr>
            <a:spLocks noGrp="1" noChangeAspect="1"/>
          </p:cNvSpPr>
          <p:nvPr>
            <p:ph type="pic" sz="quarter" idx="32" hasCustomPrompt="1"/>
          </p:nvPr>
        </p:nvSpPr>
        <p:spPr>
          <a:xfrm>
            <a:off x="571404" y="1164800"/>
            <a:ext cx="1701818" cy="170191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Click to insert photo or icon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E8266F38-44D5-8536-87D7-A1EA8D11E82C}"/>
              </a:ext>
            </a:extLst>
          </p:cNvPr>
          <p:cNvSpPr>
            <a:spLocks noGrp="1" noChangeAspect="1"/>
          </p:cNvSpPr>
          <p:nvPr>
            <p:ph type="pic" sz="quarter" idx="33" hasCustomPrompt="1"/>
          </p:nvPr>
        </p:nvSpPr>
        <p:spPr>
          <a:xfrm>
            <a:off x="2674319" y="1164800"/>
            <a:ext cx="1701818" cy="170191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Click to insert photo or icon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85D9365B-A332-7D56-B301-625A8D4E7167}"/>
              </a:ext>
            </a:extLst>
          </p:cNvPr>
          <p:cNvSpPr>
            <a:spLocks noGrp="1" noChangeAspect="1"/>
          </p:cNvSpPr>
          <p:nvPr>
            <p:ph type="pic" sz="quarter" idx="34" hasCustomPrompt="1"/>
          </p:nvPr>
        </p:nvSpPr>
        <p:spPr>
          <a:xfrm>
            <a:off x="4777234" y="1164800"/>
            <a:ext cx="1701818" cy="170191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 dirty="0"/>
              <a:t>Click to insert photo or icon</a:t>
            </a:r>
          </a:p>
        </p:txBody>
      </p:sp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C7C46860-9886-9716-5D30-D00B5D6B6B8B}"/>
              </a:ext>
            </a:extLst>
          </p:cNvPr>
          <p:cNvSpPr>
            <a:spLocks noGrp="1" noChangeAspect="1"/>
          </p:cNvSpPr>
          <p:nvPr>
            <p:ph type="pic" sz="quarter" idx="35"/>
          </p:nvPr>
        </p:nvSpPr>
        <p:spPr>
          <a:xfrm>
            <a:off x="6880150" y="1164800"/>
            <a:ext cx="1701818" cy="1701910"/>
          </a:xfrm>
          <a:prstGeom prst="ellipse">
            <a:avLst/>
          </a:prstGeom>
        </p:spPr>
        <p:txBody>
          <a:bodyPr anchor="ctr"/>
          <a:lstStyle>
            <a:lvl1pPr marL="0" indent="0" algn="ctr">
              <a:buNone/>
              <a:defRPr sz="2400"/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11909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tems Three-Col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38A06F-A760-89CE-DEAE-A173B349C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CCF4E2D-9821-39F2-08E7-A9B4E7070344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829733" y="1004661"/>
            <a:ext cx="2224543" cy="1584000"/>
          </a:xfrm>
          <a:prstGeom prst="rect">
            <a:avLst/>
          </a:prstGeom>
          <a:solidFill>
            <a:schemeClr val="accent5"/>
          </a:solidFill>
        </p:spPr>
        <p:txBody>
          <a:bodyPr lIns="503998" tIns="108000" rIns="108000" bIns="108000" anchor="ctr" anchorCtr="0">
            <a:normAutofit/>
          </a:bodyPr>
          <a:lstStyle>
            <a:lvl1pPr marL="0" indent="0" algn="l">
              <a:spcBef>
                <a:spcPts val="1200"/>
              </a:spcBef>
              <a:buClr>
                <a:schemeClr val="accent1"/>
              </a:buClr>
              <a:buNone/>
              <a:defRPr sz="16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3AED4C7-D9BA-C19D-96DB-3193B6A75201}"/>
              </a:ext>
            </a:extLst>
          </p:cNvPr>
          <p:cNvSpPr>
            <a:spLocks noGrp="1" noChangeAspect="1"/>
          </p:cNvSpPr>
          <p:nvPr>
            <p:ph type="body" idx="28" hasCustomPrompt="1"/>
          </p:nvPr>
        </p:nvSpPr>
        <p:spPr>
          <a:xfrm>
            <a:off x="468313" y="1436661"/>
            <a:ext cx="720000" cy="720000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None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CH" dirty="0"/>
              <a:t>#</a:t>
            </a:r>
            <a:endParaRPr lang="en-US" dirty="0"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37AB873C-37D9-7BAA-7E02-3BBFB115AB31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3644900" y="1004661"/>
            <a:ext cx="2224543" cy="1584000"/>
          </a:xfrm>
          <a:prstGeom prst="rect">
            <a:avLst/>
          </a:prstGeom>
          <a:solidFill>
            <a:schemeClr val="accent5"/>
          </a:solidFill>
        </p:spPr>
        <p:txBody>
          <a:bodyPr lIns="503998" tIns="108000" rIns="108000" bIns="108000" anchor="ctr" anchorCtr="0">
            <a:normAutofit/>
          </a:bodyPr>
          <a:lstStyle>
            <a:lvl1pPr marL="0" indent="0" algn="l">
              <a:spcBef>
                <a:spcPts val="1200"/>
              </a:spcBef>
              <a:buClr>
                <a:schemeClr val="accent1"/>
              </a:buClr>
              <a:buNone/>
              <a:defRPr sz="16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B904D16-2275-B1DE-B016-605E28BEF1D6}"/>
              </a:ext>
            </a:extLst>
          </p:cNvPr>
          <p:cNvSpPr>
            <a:spLocks noGrp="1" noChangeAspect="1"/>
          </p:cNvSpPr>
          <p:nvPr>
            <p:ph type="body" idx="38" hasCustomPrompt="1"/>
          </p:nvPr>
        </p:nvSpPr>
        <p:spPr>
          <a:xfrm>
            <a:off x="3283480" y="1436661"/>
            <a:ext cx="720000" cy="720000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None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CH" dirty="0"/>
              <a:t>#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BB26735-FB81-7634-0945-692DC36F176F}"/>
              </a:ext>
            </a:extLst>
          </p:cNvPr>
          <p:cNvSpPr>
            <a:spLocks noGrp="1"/>
          </p:cNvSpPr>
          <p:nvPr>
            <p:ph type="body" idx="39" hasCustomPrompt="1"/>
          </p:nvPr>
        </p:nvSpPr>
        <p:spPr>
          <a:xfrm>
            <a:off x="6455834" y="1004661"/>
            <a:ext cx="2224543" cy="1584000"/>
          </a:xfrm>
          <a:prstGeom prst="rect">
            <a:avLst/>
          </a:prstGeom>
          <a:solidFill>
            <a:schemeClr val="accent5"/>
          </a:solidFill>
        </p:spPr>
        <p:txBody>
          <a:bodyPr lIns="503998" tIns="108000" rIns="108000" bIns="108000" anchor="ctr" anchorCtr="0">
            <a:normAutofit/>
          </a:bodyPr>
          <a:lstStyle>
            <a:lvl1pPr marL="0" indent="0" algn="l">
              <a:spcBef>
                <a:spcPts val="1200"/>
              </a:spcBef>
              <a:buClr>
                <a:schemeClr val="accent1"/>
              </a:buClr>
              <a:buNone/>
              <a:defRPr sz="16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8C0274A-5155-53C5-8436-3EDE93C42958}"/>
              </a:ext>
            </a:extLst>
          </p:cNvPr>
          <p:cNvSpPr>
            <a:spLocks noGrp="1" noChangeAspect="1"/>
          </p:cNvSpPr>
          <p:nvPr>
            <p:ph type="body" idx="40" hasCustomPrompt="1"/>
          </p:nvPr>
        </p:nvSpPr>
        <p:spPr>
          <a:xfrm>
            <a:off x="6094414" y="1436661"/>
            <a:ext cx="720000" cy="720000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None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CH" dirty="0"/>
              <a:t>#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5A9E2C2-0A76-E120-A6D0-D6ABBF1C24E9}"/>
              </a:ext>
            </a:extLst>
          </p:cNvPr>
          <p:cNvSpPr>
            <a:spLocks noGrp="1"/>
          </p:cNvSpPr>
          <p:nvPr>
            <p:ph type="body" idx="41" hasCustomPrompt="1"/>
          </p:nvPr>
        </p:nvSpPr>
        <p:spPr>
          <a:xfrm>
            <a:off x="2230966" y="3003875"/>
            <a:ext cx="2224543" cy="1584000"/>
          </a:xfrm>
          <a:prstGeom prst="rect">
            <a:avLst/>
          </a:prstGeom>
          <a:solidFill>
            <a:schemeClr val="accent5"/>
          </a:solidFill>
        </p:spPr>
        <p:txBody>
          <a:bodyPr lIns="503998" tIns="108000" rIns="108000" bIns="108000" anchor="ctr" anchorCtr="0">
            <a:normAutofit/>
          </a:bodyPr>
          <a:lstStyle>
            <a:lvl1pPr marL="0" indent="0" algn="l">
              <a:spcBef>
                <a:spcPts val="1200"/>
              </a:spcBef>
              <a:buClr>
                <a:schemeClr val="accent1"/>
              </a:buClr>
              <a:buNone/>
              <a:defRPr sz="16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BB7D7C3-F5A7-4031-BCCB-D6A3E6C7B028}"/>
              </a:ext>
            </a:extLst>
          </p:cNvPr>
          <p:cNvSpPr>
            <a:spLocks noGrp="1" noChangeAspect="1"/>
          </p:cNvSpPr>
          <p:nvPr>
            <p:ph type="body" idx="42" hasCustomPrompt="1"/>
          </p:nvPr>
        </p:nvSpPr>
        <p:spPr>
          <a:xfrm>
            <a:off x="1869546" y="3435875"/>
            <a:ext cx="720000" cy="720000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None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CH" dirty="0"/>
              <a:t>#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AB53F5F-9DDD-0258-0414-17D7C33817D1}"/>
              </a:ext>
            </a:extLst>
          </p:cNvPr>
          <p:cNvSpPr>
            <a:spLocks noGrp="1"/>
          </p:cNvSpPr>
          <p:nvPr>
            <p:ph type="body" idx="43" hasCustomPrompt="1"/>
          </p:nvPr>
        </p:nvSpPr>
        <p:spPr>
          <a:xfrm>
            <a:off x="5041900" y="3003875"/>
            <a:ext cx="2224543" cy="1584000"/>
          </a:xfrm>
          <a:prstGeom prst="rect">
            <a:avLst/>
          </a:prstGeom>
          <a:solidFill>
            <a:schemeClr val="accent5"/>
          </a:solidFill>
        </p:spPr>
        <p:txBody>
          <a:bodyPr lIns="503998" tIns="108000" rIns="108000" bIns="108000" anchor="ctr" anchorCtr="0">
            <a:normAutofit/>
          </a:bodyPr>
          <a:lstStyle>
            <a:lvl1pPr marL="0" indent="0" algn="l">
              <a:spcBef>
                <a:spcPts val="1200"/>
              </a:spcBef>
              <a:buClr>
                <a:schemeClr val="accent1"/>
              </a:buClr>
              <a:buNone/>
              <a:defRPr sz="16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0CB11599-5A0A-4C85-43B2-FDB3470CF5F9}"/>
              </a:ext>
            </a:extLst>
          </p:cNvPr>
          <p:cNvSpPr>
            <a:spLocks noGrp="1" noChangeAspect="1"/>
          </p:cNvSpPr>
          <p:nvPr>
            <p:ph type="body" idx="44" hasCustomPrompt="1"/>
          </p:nvPr>
        </p:nvSpPr>
        <p:spPr>
          <a:xfrm>
            <a:off x="4680480" y="3435875"/>
            <a:ext cx="720000" cy="720000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None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CH" dirty="0"/>
              <a:t>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441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iangle 2">
            <a:extLst>
              <a:ext uri="{FF2B5EF4-FFF2-40B4-BE49-F238E27FC236}">
                <a16:creationId xmlns:a16="http://schemas.microsoft.com/office/drawing/2014/main" id="{BFABA6AC-D3CB-3739-ECE0-D56FF6789FB0}"/>
              </a:ext>
            </a:extLst>
          </p:cNvPr>
          <p:cNvSpPr/>
          <p:nvPr userDrawn="1"/>
        </p:nvSpPr>
        <p:spPr>
          <a:xfrm rot="16200000">
            <a:off x="3977598" y="-3509293"/>
            <a:ext cx="1657113" cy="8675686"/>
          </a:xfrm>
          <a:prstGeom prst="triangle">
            <a:avLst>
              <a:gd name="adj" fmla="val 10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riangle 4">
            <a:extLst>
              <a:ext uri="{FF2B5EF4-FFF2-40B4-BE49-F238E27FC236}">
                <a16:creationId xmlns:a16="http://schemas.microsoft.com/office/drawing/2014/main" id="{C35F64C3-C9E2-3BF6-AB37-405C2D1290C7}"/>
              </a:ext>
            </a:extLst>
          </p:cNvPr>
          <p:cNvSpPr/>
          <p:nvPr userDrawn="1"/>
        </p:nvSpPr>
        <p:spPr>
          <a:xfrm rot="5400000" flipH="1">
            <a:off x="2802676" y="-2802687"/>
            <a:ext cx="1261114" cy="6866471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D4DB5E-6825-4CAB-C317-22E1D38DD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2" y="128263"/>
            <a:ext cx="7234238" cy="54854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60FBC8B5-F1EB-FF90-4F0F-6015965EAB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85229" y="1674324"/>
            <a:ext cx="3660140" cy="366014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62833B2-6C27-75A4-3992-A5107678BB93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601536" y="1279107"/>
            <a:ext cx="5796000" cy="360000"/>
          </a:xfrm>
          <a:prstGeom prst="rect">
            <a:avLst/>
          </a:prstGeom>
          <a:noFill/>
          <a:ln>
            <a:noFill/>
          </a:ln>
        </p:spPr>
        <p:txBody>
          <a:bodyPr lIns="503999" tIns="108000" rIns="108000" bIns="108000" anchor="ctr">
            <a:noAutofit/>
          </a:bodyPr>
          <a:lstStyle>
            <a:lvl1pPr marL="0" indent="0" algn="l">
              <a:spcBef>
                <a:spcPts val="1200"/>
              </a:spcBef>
              <a:buClr>
                <a:schemeClr val="accent1"/>
              </a:buClr>
              <a:buNone/>
              <a:defRPr sz="1600"/>
            </a:lvl1pPr>
          </a:lstStyle>
          <a:p>
            <a:r>
              <a:rPr lang="fr-CH" dirty="0"/>
              <a:t>Click to insert section </a:t>
            </a:r>
            <a:r>
              <a:rPr lang="fr-CH" dirty="0" err="1"/>
              <a:t>title</a:t>
            </a:r>
            <a:endParaRPr lang="fr-CH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E3F3932-6E19-39E8-3BE3-382CE3416EE5}"/>
              </a:ext>
            </a:extLst>
          </p:cNvPr>
          <p:cNvSpPr>
            <a:spLocks noGrp="1" noChangeAspect="1"/>
          </p:cNvSpPr>
          <p:nvPr>
            <p:ph type="body" idx="39" hasCustomPrompt="1"/>
          </p:nvPr>
        </p:nvSpPr>
        <p:spPr>
          <a:xfrm>
            <a:off x="468312" y="1261107"/>
            <a:ext cx="396000" cy="396000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fr-CH" dirty="0"/>
              <a:t>#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5F44E2F3-A9C8-2496-658C-0BF1EBABFA84}"/>
              </a:ext>
            </a:extLst>
          </p:cNvPr>
          <p:cNvSpPr>
            <a:spLocks noGrp="1"/>
          </p:cNvSpPr>
          <p:nvPr>
            <p:ph type="body" idx="40" hasCustomPrompt="1"/>
          </p:nvPr>
        </p:nvSpPr>
        <p:spPr>
          <a:xfrm>
            <a:off x="601536" y="1802976"/>
            <a:ext cx="5796000" cy="360000"/>
          </a:xfrm>
          <a:prstGeom prst="rect">
            <a:avLst/>
          </a:prstGeom>
          <a:noFill/>
          <a:ln>
            <a:noFill/>
          </a:ln>
        </p:spPr>
        <p:txBody>
          <a:bodyPr lIns="503999" tIns="108000" rIns="108000" bIns="108000" anchor="ctr">
            <a:noAutofit/>
          </a:bodyPr>
          <a:lstStyle>
            <a:lvl1pPr marL="0" indent="0" algn="l">
              <a:spcBef>
                <a:spcPts val="1200"/>
              </a:spcBef>
              <a:buClr>
                <a:schemeClr val="accent1"/>
              </a:buClr>
              <a:buNone/>
              <a:defRPr sz="1600"/>
            </a:lvl1pPr>
          </a:lstStyle>
          <a:p>
            <a:r>
              <a:rPr lang="fr-CH" dirty="0"/>
              <a:t>Insert section </a:t>
            </a:r>
            <a:r>
              <a:rPr lang="fr-CH" dirty="0" err="1"/>
              <a:t>title</a:t>
            </a:r>
            <a:r>
              <a:rPr lang="fr-CH" dirty="0"/>
              <a:t> or </a:t>
            </a:r>
            <a:r>
              <a:rPr lang="fr-CH" dirty="0" err="1"/>
              <a:t>delete</a:t>
            </a:r>
            <a:r>
              <a:rPr lang="fr-CH" dirty="0"/>
              <a:t> if </a:t>
            </a:r>
            <a:r>
              <a:rPr lang="fr-CH" dirty="0" err="1"/>
              <a:t>unused</a:t>
            </a:r>
            <a:endParaRPr lang="fr-CH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ECD6C3A-B669-0ABC-8FC3-55EE2195F4E3}"/>
              </a:ext>
            </a:extLst>
          </p:cNvPr>
          <p:cNvSpPr>
            <a:spLocks noGrp="1" noChangeAspect="1"/>
          </p:cNvSpPr>
          <p:nvPr>
            <p:ph type="body" idx="41" hasCustomPrompt="1"/>
          </p:nvPr>
        </p:nvSpPr>
        <p:spPr>
          <a:xfrm>
            <a:off x="468312" y="1784976"/>
            <a:ext cx="396000" cy="396000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fr-CH" dirty="0"/>
              <a:t>#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E61B17E5-70BF-5FB9-B12A-0151E0DD6E73}"/>
              </a:ext>
            </a:extLst>
          </p:cNvPr>
          <p:cNvSpPr>
            <a:spLocks noGrp="1"/>
          </p:cNvSpPr>
          <p:nvPr>
            <p:ph type="body" idx="42" hasCustomPrompt="1"/>
          </p:nvPr>
        </p:nvSpPr>
        <p:spPr>
          <a:xfrm>
            <a:off x="601536" y="2326845"/>
            <a:ext cx="5796000" cy="360000"/>
          </a:xfrm>
          <a:prstGeom prst="rect">
            <a:avLst/>
          </a:prstGeom>
          <a:noFill/>
          <a:ln>
            <a:noFill/>
          </a:ln>
        </p:spPr>
        <p:txBody>
          <a:bodyPr lIns="503999" tIns="108000" rIns="108000" bIns="108000" anchor="ctr">
            <a:noAutofit/>
          </a:bodyPr>
          <a:lstStyle>
            <a:lvl1pPr marL="0" indent="0" algn="l">
              <a:spcBef>
                <a:spcPts val="1200"/>
              </a:spcBef>
              <a:buClr>
                <a:schemeClr val="accent1"/>
              </a:buClr>
              <a:buNone/>
              <a:defRPr sz="1600"/>
            </a:lvl1pPr>
          </a:lstStyle>
          <a:p>
            <a:r>
              <a:rPr lang="fr-CH" dirty="0"/>
              <a:t>Insert section </a:t>
            </a:r>
            <a:r>
              <a:rPr lang="fr-CH" dirty="0" err="1"/>
              <a:t>title</a:t>
            </a:r>
            <a:r>
              <a:rPr lang="fr-CH" dirty="0"/>
              <a:t> or </a:t>
            </a:r>
            <a:r>
              <a:rPr lang="fr-CH" dirty="0" err="1"/>
              <a:t>delete</a:t>
            </a:r>
            <a:r>
              <a:rPr lang="fr-CH" dirty="0"/>
              <a:t> if </a:t>
            </a:r>
            <a:r>
              <a:rPr lang="fr-CH" dirty="0" err="1"/>
              <a:t>unused</a:t>
            </a:r>
            <a:endParaRPr lang="fr-CH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BB410B0-7CE8-64E7-5D7B-39996EE3C997}"/>
              </a:ext>
            </a:extLst>
          </p:cNvPr>
          <p:cNvSpPr>
            <a:spLocks noGrp="1" noChangeAspect="1"/>
          </p:cNvSpPr>
          <p:nvPr>
            <p:ph type="body" idx="43" hasCustomPrompt="1"/>
          </p:nvPr>
        </p:nvSpPr>
        <p:spPr>
          <a:xfrm>
            <a:off x="468312" y="2308845"/>
            <a:ext cx="396000" cy="396000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fr-CH" dirty="0"/>
              <a:t>#</a:t>
            </a:r>
            <a:endParaRPr lang="en-US" dirty="0"/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989ECC81-0BDC-8655-42F6-16CE15F2652D}"/>
              </a:ext>
            </a:extLst>
          </p:cNvPr>
          <p:cNvSpPr>
            <a:spLocks noGrp="1"/>
          </p:cNvSpPr>
          <p:nvPr>
            <p:ph type="body" idx="44" hasCustomPrompt="1"/>
          </p:nvPr>
        </p:nvSpPr>
        <p:spPr>
          <a:xfrm>
            <a:off x="601536" y="2850714"/>
            <a:ext cx="5796000" cy="360000"/>
          </a:xfrm>
          <a:prstGeom prst="rect">
            <a:avLst/>
          </a:prstGeom>
          <a:noFill/>
          <a:ln>
            <a:noFill/>
          </a:ln>
        </p:spPr>
        <p:txBody>
          <a:bodyPr lIns="503999" tIns="108000" rIns="108000" bIns="108000" anchor="ctr">
            <a:noAutofit/>
          </a:bodyPr>
          <a:lstStyle>
            <a:lvl1pPr marL="0" indent="0" algn="l">
              <a:spcBef>
                <a:spcPts val="1200"/>
              </a:spcBef>
              <a:buClr>
                <a:schemeClr val="accent1"/>
              </a:buClr>
              <a:buNone/>
              <a:defRPr sz="1600"/>
            </a:lvl1pPr>
          </a:lstStyle>
          <a:p>
            <a:r>
              <a:rPr lang="fr-CH" dirty="0"/>
              <a:t>Insert section </a:t>
            </a:r>
            <a:r>
              <a:rPr lang="fr-CH" dirty="0" err="1"/>
              <a:t>title</a:t>
            </a:r>
            <a:r>
              <a:rPr lang="fr-CH" dirty="0"/>
              <a:t> or </a:t>
            </a:r>
            <a:r>
              <a:rPr lang="fr-CH" dirty="0" err="1"/>
              <a:t>delete</a:t>
            </a:r>
            <a:r>
              <a:rPr lang="fr-CH" dirty="0"/>
              <a:t> if </a:t>
            </a:r>
            <a:r>
              <a:rPr lang="fr-CH" dirty="0" err="1"/>
              <a:t>unused</a:t>
            </a:r>
            <a:endParaRPr lang="fr-CH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F51AA134-72EA-DD8B-7CE6-19EFB434AED4}"/>
              </a:ext>
            </a:extLst>
          </p:cNvPr>
          <p:cNvSpPr>
            <a:spLocks noGrp="1" noChangeAspect="1"/>
          </p:cNvSpPr>
          <p:nvPr>
            <p:ph type="body" idx="45" hasCustomPrompt="1"/>
          </p:nvPr>
        </p:nvSpPr>
        <p:spPr>
          <a:xfrm>
            <a:off x="468312" y="2832714"/>
            <a:ext cx="396000" cy="396000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fr-CH" dirty="0"/>
              <a:t>#</a:t>
            </a:r>
            <a:endParaRPr lang="en-US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9BA84F1E-7F42-F34B-5AA9-F9ABC58A384C}"/>
              </a:ext>
            </a:extLst>
          </p:cNvPr>
          <p:cNvSpPr>
            <a:spLocks noGrp="1"/>
          </p:cNvSpPr>
          <p:nvPr>
            <p:ph type="body" idx="46" hasCustomPrompt="1"/>
          </p:nvPr>
        </p:nvSpPr>
        <p:spPr>
          <a:xfrm>
            <a:off x="601536" y="3374583"/>
            <a:ext cx="5796000" cy="360000"/>
          </a:xfrm>
          <a:prstGeom prst="rect">
            <a:avLst/>
          </a:prstGeom>
          <a:noFill/>
          <a:ln>
            <a:noFill/>
          </a:ln>
        </p:spPr>
        <p:txBody>
          <a:bodyPr lIns="503999" tIns="108000" rIns="108000" bIns="108000" anchor="ctr">
            <a:noAutofit/>
          </a:bodyPr>
          <a:lstStyle>
            <a:lvl1pPr marL="0" indent="0" algn="l">
              <a:spcBef>
                <a:spcPts val="1200"/>
              </a:spcBef>
              <a:buClr>
                <a:schemeClr val="accent1"/>
              </a:buClr>
              <a:buNone/>
              <a:defRPr sz="1600"/>
            </a:lvl1pPr>
          </a:lstStyle>
          <a:p>
            <a:r>
              <a:rPr lang="fr-CH" dirty="0"/>
              <a:t>Insert section </a:t>
            </a:r>
            <a:r>
              <a:rPr lang="fr-CH" dirty="0" err="1"/>
              <a:t>title</a:t>
            </a:r>
            <a:r>
              <a:rPr lang="fr-CH" dirty="0"/>
              <a:t> or </a:t>
            </a:r>
            <a:r>
              <a:rPr lang="fr-CH" dirty="0" err="1"/>
              <a:t>delete</a:t>
            </a:r>
            <a:r>
              <a:rPr lang="fr-CH" dirty="0"/>
              <a:t> if </a:t>
            </a:r>
            <a:r>
              <a:rPr lang="fr-CH" dirty="0" err="1"/>
              <a:t>unused</a:t>
            </a:r>
            <a:endParaRPr lang="fr-CH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828A21E-C05F-21BE-0317-7B083771C66C}"/>
              </a:ext>
            </a:extLst>
          </p:cNvPr>
          <p:cNvSpPr>
            <a:spLocks noGrp="1" noChangeAspect="1"/>
          </p:cNvSpPr>
          <p:nvPr>
            <p:ph type="body" idx="47" hasCustomPrompt="1"/>
          </p:nvPr>
        </p:nvSpPr>
        <p:spPr>
          <a:xfrm>
            <a:off x="468312" y="3356583"/>
            <a:ext cx="396000" cy="396000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fr-CH" dirty="0"/>
              <a:t>#</a:t>
            </a:r>
            <a:endParaRPr lang="en-US" dirty="0"/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4661A734-CA59-6BB8-0E69-0D11527ED343}"/>
              </a:ext>
            </a:extLst>
          </p:cNvPr>
          <p:cNvSpPr>
            <a:spLocks noGrp="1"/>
          </p:cNvSpPr>
          <p:nvPr>
            <p:ph type="body" idx="48" hasCustomPrompt="1"/>
          </p:nvPr>
        </p:nvSpPr>
        <p:spPr>
          <a:xfrm>
            <a:off x="601536" y="3898452"/>
            <a:ext cx="5796000" cy="360000"/>
          </a:xfrm>
          <a:prstGeom prst="rect">
            <a:avLst/>
          </a:prstGeom>
          <a:noFill/>
          <a:ln>
            <a:noFill/>
          </a:ln>
        </p:spPr>
        <p:txBody>
          <a:bodyPr lIns="503999" tIns="108000" rIns="108000" bIns="108000" anchor="ctr">
            <a:noAutofit/>
          </a:bodyPr>
          <a:lstStyle>
            <a:lvl1pPr marL="0" indent="0" algn="l">
              <a:spcBef>
                <a:spcPts val="1200"/>
              </a:spcBef>
              <a:buClr>
                <a:schemeClr val="accent1"/>
              </a:buClr>
              <a:buNone/>
              <a:defRPr sz="1600"/>
            </a:lvl1pPr>
          </a:lstStyle>
          <a:p>
            <a:r>
              <a:rPr lang="fr-CH" dirty="0"/>
              <a:t>Insert section </a:t>
            </a:r>
            <a:r>
              <a:rPr lang="fr-CH" dirty="0" err="1"/>
              <a:t>title</a:t>
            </a:r>
            <a:r>
              <a:rPr lang="fr-CH" dirty="0"/>
              <a:t> or </a:t>
            </a:r>
            <a:r>
              <a:rPr lang="fr-CH" dirty="0" err="1"/>
              <a:t>delete</a:t>
            </a:r>
            <a:r>
              <a:rPr lang="fr-CH" dirty="0"/>
              <a:t> if </a:t>
            </a:r>
            <a:r>
              <a:rPr lang="fr-CH" dirty="0" err="1"/>
              <a:t>unused</a:t>
            </a:r>
            <a:endParaRPr lang="fr-CH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7682433E-2507-92C9-8041-00EBA6FBFD2B}"/>
              </a:ext>
            </a:extLst>
          </p:cNvPr>
          <p:cNvSpPr>
            <a:spLocks noGrp="1" noChangeAspect="1"/>
          </p:cNvSpPr>
          <p:nvPr>
            <p:ph type="body" idx="49" hasCustomPrompt="1"/>
          </p:nvPr>
        </p:nvSpPr>
        <p:spPr>
          <a:xfrm>
            <a:off x="468312" y="3880452"/>
            <a:ext cx="396000" cy="396000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fr-CH" dirty="0"/>
              <a:t>#</a:t>
            </a:r>
            <a:endParaRPr lang="en-US" dirty="0"/>
          </a:p>
        </p:txBody>
      </p:sp>
      <p:sp>
        <p:nvSpPr>
          <p:cNvPr id="53" name="Text Placeholder 2">
            <a:extLst>
              <a:ext uri="{FF2B5EF4-FFF2-40B4-BE49-F238E27FC236}">
                <a16:creationId xmlns:a16="http://schemas.microsoft.com/office/drawing/2014/main" id="{85520F99-1F2F-0D48-5515-FB45F094CF23}"/>
              </a:ext>
            </a:extLst>
          </p:cNvPr>
          <p:cNvSpPr>
            <a:spLocks noGrp="1"/>
          </p:cNvSpPr>
          <p:nvPr>
            <p:ph type="body" idx="50" hasCustomPrompt="1"/>
          </p:nvPr>
        </p:nvSpPr>
        <p:spPr>
          <a:xfrm>
            <a:off x="601536" y="4422323"/>
            <a:ext cx="5796000" cy="360000"/>
          </a:xfrm>
          <a:prstGeom prst="rect">
            <a:avLst/>
          </a:prstGeom>
          <a:noFill/>
          <a:ln>
            <a:noFill/>
          </a:ln>
        </p:spPr>
        <p:txBody>
          <a:bodyPr lIns="503999" tIns="108000" rIns="108000" bIns="108000" anchor="ctr">
            <a:noAutofit/>
          </a:bodyPr>
          <a:lstStyle>
            <a:lvl1pPr marL="0" indent="0" algn="l">
              <a:spcBef>
                <a:spcPts val="1200"/>
              </a:spcBef>
              <a:buClr>
                <a:schemeClr val="accent1"/>
              </a:buClr>
              <a:buNone/>
              <a:defRPr sz="1600"/>
            </a:lvl1pPr>
          </a:lstStyle>
          <a:p>
            <a:r>
              <a:rPr lang="fr-CH" dirty="0"/>
              <a:t>Insert section </a:t>
            </a:r>
            <a:r>
              <a:rPr lang="fr-CH" dirty="0" err="1"/>
              <a:t>title</a:t>
            </a:r>
            <a:r>
              <a:rPr lang="fr-CH" dirty="0"/>
              <a:t> or </a:t>
            </a:r>
            <a:r>
              <a:rPr lang="fr-CH" dirty="0" err="1"/>
              <a:t>delete</a:t>
            </a:r>
            <a:r>
              <a:rPr lang="fr-CH" dirty="0"/>
              <a:t> if </a:t>
            </a:r>
            <a:r>
              <a:rPr lang="fr-CH" dirty="0" err="1"/>
              <a:t>unused</a:t>
            </a:r>
            <a:endParaRPr lang="fr-CH" dirty="0"/>
          </a:p>
        </p:txBody>
      </p:sp>
      <p:sp>
        <p:nvSpPr>
          <p:cNvPr id="54" name="Text Placeholder 2">
            <a:extLst>
              <a:ext uri="{FF2B5EF4-FFF2-40B4-BE49-F238E27FC236}">
                <a16:creationId xmlns:a16="http://schemas.microsoft.com/office/drawing/2014/main" id="{E44E690D-2FF2-C158-332F-AFE734CB5509}"/>
              </a:ext>
            </a:extLst>
          </p:cNvPr>
          <p:cNvSpPr>
            <a:spLocks noGrp="1" noChangeAspect="1"/>
          </p:cNvSpPr>
          <p:nvPr>
            <p:ph type="body" idx="51" hasCustomPrompt="1"/>
          </p:nvPr>
        </p:nvSpPr>
        <p:spPr>
          <a:xfrm>
            <a:off x="468312" y="4404323"/>
            <a:ext cx="396000" cy="396000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fr-CH" dirty="0"/>
              <a:t>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07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43" userDrawn="1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Items Three-Col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38A06F-A760-89CE-DEAE-A173B349C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CCF4E2D-9821-39F2-08E7-A9B4E7070344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918313" y="987424"/>
            <a:ext cx="2135963" cy="1584325"/>
          </a:xfrm>
          <a:prstGeom prst="rect">
            <a:avLst/>
          </a:prstGeom>
          <a:solidFill>
            <a:schemeClr val="accent5"/>
          </a:solidFill>
        </p:spPr>
        <p:txBody>
          <a:bodyPr lIns="648000" tIns="108000" rIns="108000" bIns="108000" anchor="ctr">
            <a:normAutofit/>
          </a:bodyPr>
          <a:lstStyle>
            <a:lvl1pPr marL="0" indent="0" algn="l">
              <a:spcBef>
                <a:spcPts val="1200"/>
              </a:spcBef>
              <a:buClr>
                <a:schemeClr val="accent1"/>
              </a:buClr>
              <a:buNone/>
              <a:defRPr sz="16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E529B81-9536-DE94-6EDB-966D0BACDB0B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2323781" y="2994024"/>
            <a:ext cx="2135963" cy="1584325"/>
          </a:xfrm>
          <a:prstGeom prst="rect">
            <a:avLst/>
          </a:prstGeom>
          <a:solidFill>
            <a:schemeClr val="accent5"/>
          </a:solidFill>
        </p:spPr>
        <p:txBody>
          <a:bodyPr lIns="648000" tIns="108000" rIns="108000" bIns="108000" anchor="ctr">
            <a:normAutofit/>
          </a:bodyPr>
          <a:lstStyle>
            <a:lvl1pPr marL="0" indent="0" algn="l">
              <a:spcBef>
                <a:spcPts val="1200"/>
              </a:spcBef>
              <a:buClr>
                <a:schemeClr val="accent1"/>
              </a:buClr>
              <a:buNone/>
              <a:defRPr sz="16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7508FC2-167F-E412-5E62-C409551D8037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3720780" y="987424"/>
            <a:ext cx="2135963" cy="1584325"/>
          </a:xfrm>
          <a:prstGeom prst="rect">
            <a:avLst/>
          </a:prstGeom>
          <a:solidFill>
            <a:schemeClr val="accent5"/>
          </a:solidFill>
        </p:spPr>
        <p:txBody>
          <a:bodyPr lIns="648000" tIns="108000" rIns="108000" bIns="108000" anchor="ctr">
            <a:normAutofit/>
          </a:bodyPr>
          <a:lstStyle>
            <a:lvl1pPr marL="0" indent="0" algn="l">
              <a:spcBef>
                <a:spcPts val="1200"/>
              </a:spcBef>
              <a:buClr>
                <a:schemeClr val="accent1"/>
              </a:buClr>
              <a:buNone/>
              <a:defRPr sz="16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1C0D021-8D26-39A7-1CF3-CA69A244F8B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5126248" y="2994024"/>
            <a:ext cx="2135963" cy="1584325"/>
          </a:xfrm>
          <a:prstGeom prst="rect">
            <a:avLst/>
          </a:prstGeom>
          <a:solidFill>
            <a:schemeClr val="accent5"/>
          </a:solidFill>
        </p:spPr>
        <p:txBody>
          <a:bodyPr lIns="648000" tIns="108000" rIns="108000" bIns="108000" anchor="ctr">
            <a:normAutofit/>
          </a:bodyPr>
          <a:lstStyle>
            <a:lvl1pPr marL="0" indent="0" algn="l">
              <a:spcBef>
                <a:spcPts val="1200"/>
              </a:spcBef>
              <a:buClr>
                <a:schemeClr val="accent1"/>
              </a:buClr>
              <a:buNone/>
              <a:defRPr sz="16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A66E6E9C-1893-2969-65D5-C0C66E28C3B8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548647" y="987424"/>
            <a:ext cx="2135963" cy="1584325"/>
          </a:xfrm>
          <a:prstGeom prst="rect">
            <a:avLst/>
          </a:prstGeom>
          <a:solidFill>
            <a:schemeClr val="accent5"/>
          </a:solidFill>
        </p:spPr>
        <p:txBody>
          <a:bodyPr lIns="648000" tIns="108000" rIns="108000" bIns="108000" anchor="ctr">
            <a:normAutofit/>
          </a:bodyPr>
          <a:lstStyle>
            <a:lvl1pPr marL="0" indent="0" algn="l">
              <a:spcBef>
                <a:spcPts val="1200"/>
              </a:spcBef>
              <a:buClr>
                <a:schemeClr val="accent1"/>
              </a:buClr>
              <a:buNone/>
              <a:defRPr sz="16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E4AEB21F-EC32-13C9-1B70-26174A412525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68313" y="1329586"/>
            <a:ext cx="900000" cy="90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Icon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C9E9FDF-7454-46E1-0C53-E12C152052F5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1873781" y="3336186"/>
            <a:ext cx="900000" cy="90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Icon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068A9D71-5BE2-EB9D-95A1-86AC9CD58634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089726" y="1329586"/>
            <a:ext cx="900000" cy="90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Icon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E4969D72-8A64-8409-8FBB-B7D48AA78AD0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3270780" y="1329586"/>
            <a:ext cx="900000" cy="90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Icon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95298222-23E2-54B8-1AB0-96EF5C34CE67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4676248" y="3336186"/>
            <a:ext cx="900000" cy="90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Icon</a:t>
            </a:r>
          </a:p>
        </p:txBody>
      </p:sp>
    </p:spTree>
    <p:extLst>
      <p:ext uri="{BB962C8B-B14F-4D97-AF65-F5344CB8AC3E}">
        <p14:creationId xmlns:p14="http://schemas.microsoft.com/office/powerpoint/2010/main" val="14814204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tems Three-Col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38A06F-A760-89CE-DEAE-A173B349C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CCF4E2D-9821-39F2-08E7-A9B4E7070344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829733" y="987424"/>
            <a:ext cx="2224543" cy="1584325"/>
          </a:xfrm>
          <a:prstGeom prst="rect">
            <a:avLst/>
          </a:prstGeom>
          <a:solidFill>
            <a:schemeClr val="accent5"/>
          </a:solidFill>
        </p:spPr>
        <p:txBody>
          <a:bodyPr lIns="503998" tIns="108000" rIns="108000" bIns="108000" anchor="ctr">
            <a:normAutofit/>
          </a:bodyPr>
          <a:lstStyle>
            <a:lvl1pPr marL="0" indent="0" algn="l">
              <a:spcBef>
                <a:spcPts val="1200"/>
              </a:spcBef>
              <a:buClr>
                <a:schemeClr val="accent1"/>
              </a:buClr>
              <a:buNone/>
              <a:defRPr sz="16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E93CBFA5-A356-94D6-4E9B-49E5081860A3}"/>
              </a:ext>
            </a:extLst>
          </p:cNvPr>
          <p:cNvSpPr>
            <a:spLocks noGrp="1" noChangeAspect="1"/>
          </p:cNvSpPr>
          <p:nvPr>
            <p:ph type="body" idx="39" hasCustomPrompt="1"/>
          </p:nvPr>
        </p:nvSpPr>
        <p:spPr>
          <a:xfrm>
            <a:off x="468313" y="1419586"/>
            <a:ext cx="720000" cy="720000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None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CH" dirty="0"/>
              <a:t>#</a:t>
            </a:r>
            <a:endParaRPr lang="en-US" dirty="0"/>
          </a:p>
        </p:txBody>
      </p:sp>
      <p:sp>
        <p:nvSpPr>
          <p:cNvPr id="39" name="Text Placeholder 2">
            <a:extLst>
              <a:ext uri="{FF2B5EF4-FFF2-40B4-BE49-F238E27FC236}">
                <a16:creationId xmlns:a16="http://schemas.microsoft.com/office/drawing/2014/main" id="{C7E0CF24-F980-382B-C69F-7FCA6B5C5A66}"/>
              </a:ext>
            </a:extLst>
          </p:cNvPr>
          <p:cNvSpPr>
            <a:spLocks noGrp="1"/>
          </p:cNvSpPr>
          <p:nvPr>
            <p:ph type="body" idx="43" hasCustomPrompt="1"/>
          </p:nvPr>
        </p:nvSpPr>
        <p:spPr>
          <a:xfrm>
            <a:off x="6455514" y="987424"/>
            <a:ext cx="2224543" cy="1584325"/>
          </a:xfrm>
          <a:prstGeom prst="rect">
            <a:avLst/>
          </a:prstGeom>
          <a:solidFill>
            <a:schemeClr val="accent5"/>
          </a:solidFill>
        </p:spPr>
        <p:txBody>
          <a:bodyPr lIns="503998" tIns="108000" rIns="108000" bIns="108000" anchor="ctr">
            <a:normAutofit/>
          </a:bodyPr>
          <a:lstStyle>
            <a:lvl1pPr marL="0" indent="0" algn="l">
              <a:spcBef>
                <a:spcPts val="1200"/>
              </a:spcBef>
              <a:buClr>
                <a:schemeClr val="accent1"/>
              </a:buClr>
              <a:buNone/>
              <a:defRPr sz="16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8233BC02-6323-6EF9-AC85-E9B75AB2A648}"/>
              </a:ext>
            </a:extLst>
          </p:cNvPr>
          <p:cNvSpPr>
            <a:spLocks noGrp="1" noChangeAspect="1"/>
          </p:cNvSpPr>
          <p:nvPr>
            <p:ph type="body" idx="44" hasCustomPrompt="1"/>
          </p:nvPr>
        </p:nvSpPr>
        <p:spPr>
          <a:xfrm>
            <a:off x="6095514" y="1419586"/>
            <a:ext cx="720000" cy="720000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None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CH" dirty="0"/>
              <a:t>#</a:t>
            </a:r>
            <a:endParaRPr lang="en-US" dirty="0"/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826ECC13-AFFE-DC28-09CB-7E9543D93383}"/>
              </a:ext>
            </a:extLst>
          </p:cNvPr>
          <p:cNvSpPr>
            <a:spLocks noGrp="1"/>
          </p:cNvSpPr>
          <p:nvPr>
            <p:ph type="body" idx="45" hasCustomPrompt="1"/>
          </p:nvPr>
        </p:nvSpPr>
        <p:spPr>
          <a:xfrm>
            <a:off x="829733" y="3002491"/>
            <a:ext cx="2224543" cy="1584325"/>
          </a:xfrm>
          <a:prstGeom prst="rect">
            <a:avLst/>
          </a:prstGeom>
          <a:solidFill>
            <a:schemeClr val="accent5"/>
          </a:solidFill>
        </p:spPr>
        <p:txBody>
          <a:bodyPr lIns="503998" tIns="108000" rIns="108000" bIns="108000" anchor="ctr">
            <a:normAutofit/>
          </a:bodyPr>
          <a:lstStyle>
            <a:lvl1pPr marL="0" indent="0" algn="l">
              <a:spcBef>
                <a:spcPts val="1200"/>
              </a:spcBef>
              <a:buClr>
                <a:schemeClr val="accent1"/>
              </a:buClr>
              <a:buNone/>
              <a:defRPr sz="16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FC28C9B6-4A7E-9332-873F-A97BEA80E59F}"/>
              </a:ext>
            </a:extLst>
          </p:cNvPr>
          <p:cNvSpPr>
            <a:spLocks noGrp="1" noChangeAspect="1"/>
          </p:cNvSpPr>
          <p:nvPr>
            <p:ph type="body" idx="46" hasCustomPrompt="1"/>
          </p:nvPr>
        </p:nvSpPr>
        <p:spPr>
          <a:xfrm>
            <a:off x="468313" y="3434653"/>
            <a:ext cx="720000" cy="720000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None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CH" dirty="0"/>
              <a:t>#</a:t>
            </a:r>
            <a:endParaRPr lang="en-US" dirty="0"/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B0E62259-F258-0B01-8ED8-FB41AAFE28E8}"/>
              </a:ext>
            </a:extLst>
          </p:cNvPr>
          <p:cNvSpPr>
            <a:spLocks noGrp="1"/>
          </p:cNvSpPr>
          <p:nvPr>
            <p:ph type="body" idx="49" hasCustomPrompt="1"/>
          </p:nvPr>
        </p:nvSpPr>
        <p:spPr>
          <a:xfrm>
            <a:off x="6455514" y="3002491"/>
            <a:ext cx="2224543" cy="1584325"/>
          </a:xfrm>
          <a:prstGeom prst="rect">
            <a:avLst/>
          </a:prstGeom>
          <a:solidFill>
            <a:schemeClr val="accent5"/>
          </a:solidFill>
        </p:spPr>
        <p:txBody>
          <a:bodyPr lIns="503998" tIns="108000" rIns="108000" bIns="108000" anchor="ctr">
            <a:normAutofit/>
          </a:bodyPr>
          <a:lstStyle>
            <a:lvl1pPr marL="0" indent="0" algn="l">
              <a:spcBef>
                <a:spcPts val="1200"/>
              </a:spcBef>
              <a:buClr>
                <a:schemeClr val="accent1"/>
              </a:buClr>
              <a:buNone/>
              <a:defRPr sz="16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708E992F-4F97-7963-172E-F78E0CAE2DEB}"/>
              </a:ext>
            </a:extLst>
          </p:cNvPr>
          <p:cNvSpPr>
            <a:spLocks noGrp="1" noChangeAspect="1"/>
          </p:cNvSpPr>
          <p:nvPr>
            <p:ph type="body" idx="50" hasCustomPrompt="1"/>
          </p:nvPr>
        </p:nvSpPr>
        <p:spPr>
          <a:xfrm>
            <a:off x="6095514" y="3434653"/>
            <a:ext cx="720000" cy="720000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None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CH" dirty="0"/>
              <a:t>#</a:t>
            </a:r>
            <a:endParaRPr lang="en-US" dirty="0"/>
          </a:p>
        </p:txBody>
      </p: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6150C290-C9F3-B354-9D30-F2C535274545}"/>
              </a:ext>
            </a:extLst>
          </p:cNvPr>
          <p:cNvSpPr>
            <a:spLocks noGrp="1"/>
          </p:cNvSpPr>
          <p:nvPr>
            <p:ph type="body" idx="51" hasCustomPrompt="1"/>
          </p:nvPr>
        </p:nvSpPr>
        <p:spPr>
          <a:xfrm>
            <a:off x="3643333" y="987424"/>
            <a:ext cx="2224543" cy="1584325"/>
          </a:xfrm>
          <a:prstGeom prst="rect">
            <a:avLst/>
          </a:prstGeom>
          <a:solidFill>
            <a:schemeClr val="accent5"/>
          </a:solidFill>
        </p:spPr>
        <p:txBody>
          <a:bodyPr lIns="503998" tIns="108000" rIns="108000" bIns="108000" anchor="ctr">
            <a:normAutofit/>
          </a:bodyPr>
          <a:lstStyle>
            <a:lvl1pPr marL="0" indent="0" algn="l">
              <a:spcBef>
                <a:spcPts val="1200"/>
              </a:spcBef>
              <a:buClr>
                <a:schemeClr val="accent1"/>
              </a:buClr>
              <a:buNone/>
              <a:defRPr sz="16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19513F88-74F0-17CF-BCEC-117585DB6527}"/>
              </a:ext>
            </a:extLst>
          </p:cNvPr>
          <p:cNvSpPr>
            <a:spLocks noGrp="1" noChangeAspect="1"/>
          </p:cNvSpPr>
          <p:nvPr>
            <p:ph type="body" idx="52" hasCustomPrompt="1"/>
          </p:nvPr>
        </p:nvSpPr>
        <p:spPr>
          <a:xfrm>
            <a:off x="3281913" y="1419586"/>
            <a:ext cx="720000" cy="720000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None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CH" dirty="0"/>
              <a:t>#</a:t>
            </a:r>
            <a:endParaRPr lang="en-US" dirty="0"/>
          </a:p>
        </p:txBody>
      </p: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944C67EC-CDDB-2758-B991-A5AF76F5DC3B}"/>
              </a:ext>
            </a:extLst>
          </p:cNvPr>
          <p:cNvSpPr>
            <a:spLocks noGrp="1"/>
          </p:cNvSpPr>
          <p:nvPr>
            <p:ph type="body" idx="53" hasCustomPrompt="1"/>
          </p:nvPr>
        </p:nvSpPr>
        <p:spPr>
          <a:xfrm>
            <a:off x="3643333" y="3002491"/>
            <a:ext cx="2224543" cy="1584325"/>
          </a:xfrm>
          <a:prstGeom prst="rect">
            <a:avLst/>
          </a:prstGeom>
          <a:solidFill>
            <a:schemeClr val="accent5"/>
          </a:solidFill>
        </p:spPr>
        <p:txBody>
          <a:bodyPr lIns="503998" tIns="108000" rIns="108000" bIns="108000" anchor="ctr">
            <a:normAutofit/>
          </a:bodyPr>
          <a:lstStyle>
            <a:lvl1pPr marL="0" indent="0" algn="l">
              <a:spcBef>
                <a:spcPts val="1200"/>
              </a:spcBef>
              <a:buClr>
                <a:schemeClr val="accent1"/>
              </a:buClr>
              <a:buNone/>
              <a:defRPr sz="16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CBB19F3F-4AB1-F70D-87C3-36B32EC3C853}"/>
              </a:ext>
            </a:extLst>
          </p:cNvPr>
          <p:cNvSpPr>
            <a:spLocks noGrp="1" noChangeAspect="1"/>
          </p:cNvSpPr>
          <p:nvPr>
            <p:ph type="body" idx="54" hasCustomPrompt="1"/>
          </p:nvPr>
        </p:nvSpPr>
        <p:spPr>
          <a:xfrm>
            <a:off x="3281913" y="3434653"/>
            <a:ext cx="720000" cy="720000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None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CH" dirty="0"/>
              <a:t>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335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tems Three-Col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E38A06F-A760-89CE-DEAE-A173B349C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CCF4E2D-9821-39F2-08E7-A9B4E7070344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918313" y="987424"/>
            <a:ext cx="2135963" cy="1584325"/>
          </a:xfrm>
          <a:prstGeom prst="rect">
            <a:avLst/>
          </a:prstGeom>
          <a:solidFill>
            <a:schemeClr val="accent5"/>
          </a:solidFill>
        </p:spPr>
        <p:txBody>
          <a:bodyPr lIns="648000" tIns="72000" rIns="72000" bIns="72000" anchor="ctr">
            <a:normAutofit/>
          </a:bodyPr>
          <a:lstStyle>
            <a:lvl1pPr marL="0" indent="0" algn="l">
              <a:spcBef>
                <a:spcPts val="1200"/>
              </a:spcBef>
              <a:buClr>
                <a:schemeClr val="accent1"/>
              </a:buClr>
              <a:buNone/>
              <a:defRPr sz="16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9E529B81-9536-DE94-6EDB-966D0BACDB0B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918313" y="2994024"/>
            <a:ext cx="2135963" cy="1584325"/>
          </a:xfrm>
          <a:prstGeom prst="rect">
            <a:avLst/>
          </a:prstGeom>
          <a:solidFill>
            <a:schemeClr val="accent5"/>
          </a:solidFill>
        </p:spPr>
        <p:txBody>
          <a:bodyPr lIns="648000" tIns="72000" rIns="72000" bIns="72000" anchor="ctr">
            <a:normAutofit/>
          </a:bodyPr>
          <a:lstStyle>
            <a:lvl1pPr marL="0" indent="0" algn="l">
              <a:spcBef>
                <a:spcPts val="1200"/>
              </a:spcBef>
              <a:buClr>
                <a:schemeClr val="accent1"/>
              </a:buClr>
              <a:buNone/>
              <a:defRPr sz="16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57508FC2-167F-E412-5E62-C409551D8037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3720780" y="987424"/>
            <a:ext cx="2135963" cy="1584325"/>
          </a:xfrm>
          <a:prstGeom prst="rect">
            <a:avLst/>
          </a:prstGeom>
          <a:solidFill>
            <a:schemeClr val="accent5"/>
          </a:solidFill>
        </p:spPr>
        <p:txBody>
          <a:bodyPr lIns="648000" tIns="72000" rIns="72000" bIns="72000" anchor="ctr">
            <a:normAutofit/>
          </a:bodyPr>
          <a:lstStyle>
            <a:lvl1pPr marL="0" indent="0" algn="l">
              <a:spcBef>
                <a:spcPts val="1200"/>
              </a:spcBef>
              <a:buClr>
                <a:schemeClr val="accent1"/>
              </a:buClr>
              <a:buNone/>
              <a:defRPr sz="16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B1C0D021-8D26-39A7-1CF3-CA69A244F8BA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3720780" y="2994024"/>
            <a:ext cx="2135963" cy="1584325"/>
          </a:xfrm>
          <a:prstGeom prst="rect">
            <a:avLst/>
          </a:prstGeom>
          <a:solidFill>
            <a:schemeClr val="accent5"/>
          </a:solidFill>
        </p:spPr>
        <p:txBody>
          <a:bodyPr lIns="648000" tIns="72000" rIns="72000" bIns="72000" anchor="ctr">
            <a:normAutofit/>
          </a:bodyPr>
          <a:lstStyle>
            <a:lvl1pPr marL="0" indent="0" algn="l">
              <a:spcBef>
                <a:spcPts val="1200"/>
              </a:spcBef>
              <a:buClr>
                <a:schemeClr val="accent1"/>
              </a:buClr>
              <a:buNone/>
              <a:defRPr sz="16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A66E6E9C-1893-2969-65D5-C0C66E28C3B8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6548647" y="987424"/>
            <a:ext cx="2135963" cy="1584325"/>
          </a:xfrm>
          <a:prstGeom prst="rect">
            <a:avLst/>
          </a:prstGeom>
          <a:solidFill>
            <a:schemeClr val="accent5"/>
          </a:solidFill>
        </p:spPr>
        <p:txBody>
          <a:bodyPr lIns="648000" tIns="72000" rIns="72000" bIns="72000" anchor="ctr">
            <a:normAutofit/>
          </a:bodyPr>
          <a:lstStyle>
            <a:lvl1pPr marL="0" indent="0" algn="l">
              <a:spcBef>
                <a:spcPts val="1200"/>
              </a:spcBef>
              <a:buClr>
                <a:schemeClr val="accent1"/>
              </a:buClr>
              <a:buNone/>
              <a:defRPr sz="16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B710464E-4B18-02FF-0E6B-50F7939D4EEC}"/>
              </a:ext>
            </a:extLst>
          </p:cNvPr>
          <p:cNvSpPr>
            <a:spLocks noGrp="1"/>
          </p:cNvSpPr>
          <p:nvPr>
            <p:ph type="body" idx="37" hasCustomPrompt="1"/>
          </p:nvPr>
        </p:nvSpPr>
        <p:spPr>
          <a:xfrm>
            <a:off x="6548647" y="2994024"/>
            <a:ext cx="2135963" cy="1584325"/>
          </a:xfrm>
          <a:prstGeom prst="rect">
            <a:avLst/>
          </a:prstGeom>
          <a:solidFill>
            <a:schemeClr val="accent5"/>
          </a:solidFill>
        </p:spPr>
        <p:txBody>
          <a:bodyPr lIns="648000" tIns="72000" rIns="72000" bIns="72000" anchor="ctr">
            <a:normAutofit/>
          </a:bodyPr>
          <a:lstStyle>
            <a:lvl1pPr marL="0" indent="0" algn="l">
              <a:spcBef>
                <a:spcPts val="1200"/>
              </a:spcBef>
              <a:buClr>
                <a:schemeClr val="accent1"/>
              </a:buClr>
              <a:buNone/>
              <a:defRPr sz="16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E4AEB21F-EC32-13C9-1B70-26174A412525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68313" y="1329586"/>
            <a:ext cx="900000" cy="90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Icon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0C9E9FDF-7454-46E1-0C53-E12C152052F5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468313" y="3336186"/>
            <a:ext cx="900000" cy="90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Icon</a:t>
            </a:r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068A9D71-5BE2-EB9D-95A1-86AC9CD58634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089726" y="1329586"/>
            <a:ext cx="900000" cy="90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Icon</a:t>
            </a:r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F9A6875A-37AD-7C7F-F126-3F9588D12A39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6089726" y="3336186"/>
            <a:ext cx="900000" cy="90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Icon</a:t>
            </a:r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E4969D72-8A64-8409-8FBB-B7D48AA78AD0}"/>
              </a:ext>
            </a:extLst>
          </p:cNvPr>
          <p:cNvSpPr>
            <a:spLocks noGrp="1"/>
          </p:cNvSpPr>
          <p:nvPr>
            <p:ph type="pic" sz="quarter" idx="43" hasCustomPrompt="1"/>
          </p:nvPr>
        </p:nvSpPr>
        <p:spPr>
          <a:xfrm>
            <a:off x="3270780" y="1329586"/>
            <a:ext cx="900000" cy="90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Icon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95298222-23E2-54B8-1AB0-96EF5C34CE67}"/>
              </a:ext>
            </a:extLst>
          </p:cNvPr>
          <p:cNvSpPr>
            <a:spLocks noGrp="1"/>
          </p:cNvSpPr>
          <p:nvPr>
            <p:ph type="pic" sz="quarter" idx="44" hasCustomPrompt="1"/>
          </p:nvPr>
        </p:nvSpPr>
        <p:spPr>
          <a:xfrm>
            <a:off x="3270780" y="3336186"/>
            <a:ext cx="900000" cy="90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Icon</a:t>
            </a:r>
          </a:p>
        </p:txBody>
      </p:sp>
    </p:spTree>
    <p:extLst>
      <p:ext uri="{BB962C8B-B14F-4D97-AF65-F5344CB8AC3E}">
        <p14:creationId xmlns:p14="http://schemas.microsoft.com/office/powerpoint/2010/main" val="37564507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tems Two-Col numb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EEEEEAB-C57A-3F39-B6E4-673C0D3C9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96B5147-DE18-E43F-972F-A9875E5AFFD0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18313" y="987425"/>
            <a:ext cx="3240000" cy="900000"/>
          </a:xfrm>
          <a:prstGeom prst="rect">
            <a:avLst/>
          </a:prstGeom>
          <a:solidFill>
            <a:schemeClr val="accent5"/>
          </a:solidFill>
        </p:spPr>
        <p:txBody>
          <a:bodyPr lIns="648000" tIns="72000" rIns="72000" bIns="72000" anchor="ctr">
            <a:normAutofit/>
          </a:bodyPr>
          <a:lstStyle>
            <a:lvl1pPr marL="0" indent="0" algn="l">
              <a:spcBef>
                <a:spcPts val="1200"/>
              </a:spcBef>
              <a:buClr>
                <a:schemeClr val="accent1"/>
              </a:buClr>
              <a:buNone/>
              <a:defRPr sz="18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56E508-141F-E674-4DE6-92ED839A621F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468313" y="987425"/>
            <a:ext cx="900000" cy="900000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None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CH" dirty="0"/>
              <a:t>#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94AB599-DFEA-933A-8F64-DC39B14C195C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5435687" y="987425"/>
            <a:ext cx="3240000" cy="900000"/>
          </a:xfrm>
          <a:prstGeom prst="rect">
            <a:avLst/>
          </a:prstGeom>
          <a:solidFill>
            <a:schemeClr val="accent5"/>
          </a:solidFill>
        </p:spPr>
        <p:txBody>
          <a:bodyPr lIns="648000" tIns="72000" rIns="72000" bIns="72000" anchor="ctr">
            <a:normAutofit/>
          </a:bodyPr>
          <a:lstStyle>
            <a:lvl1pPr marL="0" indent="0" algn="l">
              <a:spcBef>
                <a:spcPts val="1200"/>
              </a:spcBef>
              <a:buClr>
                <a:schemeClr val="accent1"/>
              </a:buClr>
              <a:buNone/>
              <a:defRPr sz="18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888A2DC-D8EE-BCF4-4CF1-756F33054918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4985687" y="987425"/>
            <a:ext cx="900000" cy="900000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None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CH" dirty="0"/>
              <a:t>#</a:t>
            </a:r>
            <a:endParaRPr lang="en-US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EA3DE9F-C6D8-71B9-2FC5-D5C3A409D7BB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918313" y="2342310"/>
            <a:ext cx="3240000" cy="900000"/>
          </a:xfrm>
          <a:prstGeom prst="rect">
            <a:avLst/>
          </a:prstGeom>
          <a:solidFill>
            <a:schemeClr val="accent5"/>
          </a:solidFill>
        </p:spPr>
        <p:txBody>
          <a:bodyPr lIns="648000" tIns="72000" rIns="72000" bIns="72000" anchor="ctr">
            <a:normAutofit/>
          </a:bodyPr>
          <a:lstStyle>
            <a:lvl1pPr marL="0" indent="0" algn="l">
              <a:spcBef>
                <a:spcPts val="1200"/>
              </a:spcBef>
              <a:buClr>
                <a:schemeClr val="accent1"/>
              </a:buClr>
              <a:buNone/>
              <a:defRPr sz="18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A1DF3903-A3CE-8608-379C-F811A54CB6FA}"/>
              </a:ext>
            </a:extLst>
          </p:cNvPr>
          <p:cNvSpPr>
            <a:spLocks noGrp="1"/>
          </p:cNvSpPr>
          <p:nvPr>
            <p:ph type="body" idx="29" hasCustomPrompt="1"/>
          </p:nvPr>
        </p:nvSpPr>
        <p:spPr>
          <a:xfrm>
            <a:off x="468313" y="2342310"/>
            <a:ext cx="900000" cy="900000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None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CH" dirty="0"/>
              <a:t>#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F966AEA1-83AF-E031-5827-23D84534203E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5435687" y="2342310"/>
            <a:ext cx="3240000" cy="900000"/>
          </a:xfrm>
          <a:prstGeom prst="rect">
            <a:avLst/>
          </a:prstGeom>
          <a:solidFill>
            <a:schemeClr val="accent5"/>
          </a:solidFill>
        </p:spPr>
        <p:txBody>
          <a:bodyPr lIns="648000" tIns="72000" rIns="72000" bIns="72000" anchor="ctr">
            <a:normAutofit/>
          </a:bodyPr>
          <a:lstStyle>
            <a:lvl1pPr marL="0" indent="0" algn="l">
              <a:spcBef>
                <a:spcPts val="1200"/>
              </a:spcBef>
              <a:buClr>
                <a:schemeClr val="accent1"/>
              </a:buClr>
              <a:buNone/>
              <a:defRPr sz="18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A3A7F91A-3CD2-255E-34D1-184A294D6EBD}"/>
              </a:ext>
            </a:extLst>
          </p:cNvPr>
          <p:cNvSpPr>
            <a:spLocks noGrp="1"/>
          </p:cNvSpPr>
          <p:nvPr>
            <p:ph type="body" idx="31" hasCustomPrompt="1"/>
          </p:nvPr>
        </p:nvSpPr>
        <p:spPr>
          <a:xfrm>
            <a:off x="4985687" y="2342310"/>
            <a:ext cx="900000" cy="900000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None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CH" dirty="0"/>
              <a:t>#</a:t>
            </a:r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123D4684-0A05-1A57-0CF8-E473AFD2C202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918313" y="3697196"/>
            <a:ext cx="3240000" cy="900000"/>
          </a:xfrm>
          <a:prstGeom prst="rect">
            <a:avLst/>
          </a:prstGeom>
          <a:solidFill>
            <a:schemeClr val="accent5"/>
          </a:solidFill>
        </p:spPr>
        <p:txBody>
          <a:bodyPr lIns="648000" tIns="72000" rIns="72000" bIns="72000" anchor="ctr">
            <a:normAutofit/>
          </a:bodyPr>
          <a:lstStyle>
            <a:lvl1pPr marL="0" indent="0" algn="l">
              <a:spcBef>
                <a:spcPts val="1200"/>
              </a:spcBef>
              <a:buClr>
                <a:schemeClr val="accent1"/>
              </a:buClr>
              <a:buNone/>
              <a:defRPr sz="18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CA3A689A-1D74-4DBC-6957-994DBAE7A8AC}"/>
              </a:ext>
            </a:extLst>
          </p:cNvPr>
          <p:cNvSpPr>
            <a:spLocks noGrp="1"/>
          </p:cNvSpPr>
          <p:nvPr>
            <p:ph type="body" idx="33" hasCustomPrompt="1"/>
          </p:nvPr>
        </p:nvSpPr>
        <p:spPr>
          <a:xfrm>
            <a:off x="468313" y="3697196"/>
            <a:ext cx="900000" cy="900000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None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CH" dirty="0"/>
              <a:t>#</a:t>
            </a:r>
            <a:endParaRPr lang="en-US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2008AC9E-25D1-6F8A-6D0B-F5FC5610FDF7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5435687" y="3697196"/>
            <a:ext cx="3240000" cy="900000"/>
          </a:xfrm>
          <a:prstGeom prst="rect">
            <a:avLst/>
          </a:prstGeom>
          <a:solidFill>
            <a:schemeClr val="accent5"/>
          </a:solidFill>
        </p:spPr>
        <p:txBody>
          <a:bodyPr lIns="648000" tIns="72000" rIns="72000" bIns="72000" anchor="ctr">
            <a:normAutofit/>
          </a:bodyPr>
          <a:lstStyle>
            <a:lvl1pPr marL="0" indent="0" algn="l">
              <a:spcBef>
                <a:spcPts val="1200"/>
              </a:spcBef>
              <a:buClr>
                <a:schemeClr val="accent1"/>
              </a:buClr>
              <a:buNone/>
              <a:defRPr sz="18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4E5DB3A6-E14C-68D9-468D-23BCA480B4EE}"/>
              </a:ext>
            </a:extLst>
          </p:cNvPr>
          <p:cNvSpPr>
            <a:spLocks noGrp="1"/>
          </p:cNvSpPr>
          <p:nvPr>
            <p:ph type="body" idx="35" hasCustomPrompt="1"/>
          </p:nvPr>
        </p:nvSpPr>
        <p:spPr>
          <a:xfrm>
            <a:off x="4985687" y="3697196"/>
            <a:ext cx="900000" cy="900000"/>
          </a:xfrm>
          <a:prstGeom prst="ellipse">
            <a:avLst/>
          </a:prstGeom>
          <a:solidFill>
            <a:schemeClr val="accent1"/>
          </a:solidFill>
        </p:spPr>
        <p:txBody>
          <a:bodyPr lIns="0" tIns="0" rIns="0" bIns="0" anchor="ctr">
            <a:noAutofit/>
          </a:bodyPr>
          <a:lstStyle>
            <a:lvl1pPr marL="0" indent="0" algn="ctr">
              <a:spcBef>
                <a:spcPts val="1200"/>
              </a:spcBef>
              <a:buClr>
                <a:schemeClr val="accent1"/>
              </a:buClr>
              <a:buNone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CH" dirty="0"/>
              <a:t>#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0146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tems Two-Col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EEEEEAB-C57A-3F39-B6E4-673C0D3C9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96B5147-DE18-E43F-972F-A9875E5AFFD0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918313" y="987425"/>
            <a:ext cx="3240000" cy="900000"/>
          </a:xfrm>
          <a:prstGeom prst="rect">
            <a:avLst/>
          </a:prstGeom>
          <a:solidFill>
            <a:schemeClr val="accent5"/>
          </a:solidFill>
        </p:spPr>
        <p:txBody>
          <a:bodyPr lIns="648000" tIns="72000" rIns="72000" bIns="72000" anchor="ctr">
            <a:normAutofit/>
          </a:bodyPr>
          <a:lstStyle>
            <a:lvl1pPr marL="0" indent="0" algn="l">
              <a:spcBef>
                <a:spcPts val="1200"/>
              </a:spcBef>
              <a:buClr>
                <a:schemeClr val="accent1"/>
              </a:buClr>
              <a:buNone/>
              <a:defRPr sz="18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94AB599-DFEA-933A-8F64-DC39B14C195C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5435687" y="987425"/>
            <a:ext cx="3240000" cy="900000"/>
          </a:xfrm>
          <a:prstGeom prst="rect">
            <a:avLst/>
          </a:prstGeom>
          <a:solidFill>
            <a:schemeClr val="accent5"/>
          </a:solidFill>
        </p:spPr>
        <p:txBody>
          <a:bodyPr lIns="648000" tIns="72000" rIns="72000" bIns="72000" anchor="ctr">
            <a:normAutofit/>
          </a:bodyPr>
          <a:lstStyle>
            <a:lvl1pPr marL="0" indent="0" algn="l">
              <a:spcBef>
                <a:spcPts val="1200"/>
              </a:spcBef>
              <a:buClr>
                <a:schemeClr val="accent1"/>
              </a:buClr>
              <a:buNone/>
              <a:defRPr sz="18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7EA3DE9F-C6D8-71B9-2FC5-D5C3A409D7BB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918313" y="2342310"/>
            <a:ext cx="3240000" cy="900000"/>
          </a:xfrm>
          <a:prstGeom prst="rect">
            <a:avLst/>
          </a:prstGeom>
          <a:solidFill>
            <a:schemeClr val="accent5"/>
          </a:solidFill>
        </p:spPr>
        <p:txBody>
          <a:bodyPr lIns="648000" tIns="72000" rIns="72000" bIns="72000" anchor="ctr">
            <a:normAutofit/>
          </a:bodyPr>
          <a:lstStyle>
            <a:lvl1pPr marL="0" indent="0" algn="l">
              <a:spcBef>
                <a:spcPts val="1200"/>
              </a:spcBef>
              <a:buClr>
                <a:schemeClr val="accent1"/>
              </a:buClr>
              <a:buNone/>
              <a:defRPr sz="18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F966AEA1-83AF-E031-5827-23D84534203E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5435687" y="2342310"/>
            <a:ext cx="3240000" cy="900000"/>
          </a:xfrm>
          <a:prstGeom prst="rect">
            <a:avLst/>
          </a:prstGeom>
          <a:solidFill>
            <a:schemeClr val="accent5"/>
          </a:solidFill>
        </p:spPr>
        <p:txBody>
          <a:bodyPr lIns="648000" tIns="72000" rIns="72000" bIns="72000" anchor="ctr">
            <a:normAutofit/>
          </a:bodyPr>
          <a:lstStyle>
            <a:lvl1pPr marL="0" indent="0" algn="l">
              <a:spcBef>
                <a:spcPts val="1200"/>
              </a:spcBef>
              <a:buClr>
                <a:schemeClr val="accent1"/>
              </a:buClr>
              <a:buNone/>
              <a:defRPr sz="18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123D4684-0A05-1A57-0CF8-E473AFD2C202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918313" y="3697196"/>
            <a:ext cx="3240000" cy="900000"/>
          </a:xfrm>
          <a:prstGeom prst="rect">
            <a:avLst/>
          </a:prstGeom>
          <a:solidFill>
            <a:schemeClr val="accent5"/>
          </a:solidFill>
        </p:spPr>
        <p:txBody>
          <a:bodyPr lIns="648000" tIns="72000" rIns="72000" bIns="72000" anchor="ctr">
            <a:normAutofit/>
          </a:bodyPr>
          <a:lstStyle>
            <a:lvl1pPr marL="0" indent="0" algn="l">
              <a:spcBef>
                <a:spcPts val="1200"/>
              </a:spcBef>
              <a:buClr>
                <a:schemeClr val="accent1"/>
              </a:buClr>
              <a:buNone/>
              <a:defRPr sz="18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2008AC9E-25D1-6F8A-6D0B-F5FC5610FDF7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5435687" y="3706075"/>
            <a:ext cx="3240000" cy="900000"/>
          </a:xfrm>
          <a:prstGeom prst="rect">
            <a:avLst/>
          </a:prstGeom>
          <a:solidFill>
            <a:schemeClr val="accent5"/>
          </a:solidFill>
        </p:spPr>
        <p:txBody>
          <a:bodyPr lIns="648000" tIns="72000" rIns="72000" bIns="72000" anchor="ctr">
            <a:normAutofit/>
          </a:bodyPr>
          <a:lstStyle>
            <a:lvl1pPr marL="0" indent="0" algn="l">
              <a:spcBef>
                <a:spcPts val="1200"/>
              </a:spcBef>
              <a:buClr>
                <a:schemeClr val="accent1"/>
              </a:buClr>
              <a:buNone/>
              <a:defRPr sz="1800"/>
            </a:lvl1pPr>
          </a:lstStyle>
          <a:p>
            <a:r>
              <a:rPr lang="fr-CH" dirty="0"/>
              <a:t>Description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9AC16C2E-A24D-47CD-E3CD-D949CA2CCFA7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68313" y="987425"/>
            <a:ext cx="900000" cy="90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Icon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9B76C045-27A0-098A-8D32-FDE3BDC51692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468313" y="2342311"/>
            <a:ext cx="900000" cy="90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Icon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1C0D080B-D14A-022D-B73B-2FF880892C63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468313" y="3697196"/>
            <a:ext cx="900000" cy="90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Icon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8E1F9312-3EE2-8598-3F40-D81E05D8C3F0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4981047" y="975147"/>
            <a:ext cx="900000" cy="90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Icon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7F85666F-0F80-BFB8-2D1A-3004F52E365C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4981047" y="2330033"/>
            <a:ext cx="900000" cy="90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Icon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1D76812A-B921-581A-F66A-0552F265E0DC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4981047" y="3684918"/>
            <a:ext cx="900000" cy="900000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Icon</a:t>
            </a:r>
          </a:p>
        </p:txBody>
      </p:sp>
    </p:spTree>
    <p:extLst>
      <p:ext uri="{BB962C8B-B14F-4D97-AF65-F5344CB8AC3E}">
        <p14:creationId xmlns:p14="http://schemas.microsoft.com/office/powerpoint/2010/main" val="17911054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4DB5E-6825-4CAB-C317-22E1D38DD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549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548131C-C259-2B1C-5E51-67E2479478B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68312" y="987425"/>
            <a:ext cx="8207376" cy="3600450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234900" indent="-234900">
              <a:spcBef>
                <a:spcPts val="1200"/>
              </a:spcBef>
              <a:buClr>
                <a:schemeClr val="accent1"/>
              </a:buClr>
              <a:buFont typeface="+mj-lt"/>
              <a:buAutoNum type="arabicPeriod"/>
              <a:defRPr sz="1600"/>
            </a:lvl1pPr>
            <a:lvl2pPr marL="450850" indent="-222250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/>
            </a:lvl2pPr>
          </a:lstStyle>
          <a:p>
            <a:r>
              <a:rPr lang="en-US" dirty="0"/>
              <a:t>Introduction, purpose or short description</a:t>
            </a:r>
          </a:p>
          <a:p>
            <a:pPr lvl="1"/>
            <a:r>
              <a:rPr lang="en-US" dirty="0"/>
              <a:t>Level 2</a:t>
            </a:r>
          </a:p>
          <a:p>
            <a:r>
              <a:rPr lang="en-US" dirty="0"/>
              <a:t>Introduction, purpose or short description</a:t>
            </a:r>
          </a:p>
          <a:p>
            <a:pPr marL="450850" marR="0" lvl="1" indent="-2222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Level 2</a:t>
            </a:r>
          </a:p>
          <a:p>
            <a:pPr lvl="1"/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059036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ith Phot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4">
            <a:extLst>
              <a:ext uri="{FF2B5EF4-FFF2-40B4-BE49-F238E27FC236}">
                <a16:creationId xmlns:a16="http://schemas.microsoft.com/office/drawing/2014/main" id="{9A4E8DAD-7D8F-D132-A036-041A7BD126F5}"/>
              </a:ext>
            </a:extLst>
          </p:cNvPr>
          <p:cNvSpPr/>
          <p:nvPr userDrawn="1"/>
        </p:nvSpPr>
        <p:spPr>
          <a:xfrm rot="16200000">
            <a:off x="2473924" y="-2429471"/>
            <a:ext cx="2086553" cy="6945487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E9036225-CD62-D7E4-0D98-71FF0E67F8E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487095" y="-3"/>
            <a:ext cx="6661618" cy="5149639"/>
          </a:xfrm>
          <a:custGeom>
            <a:avLst/>
            <a:gdLst>
              <a:gd name="connsiteX0" fmla="*/ 0 w 5029200"/>
              <a:gd name="connsiteY0" fmla="*/ 5143502 h 5143502"/>
              <a:gd name="connsiteX1" fmla="*/ 1607081 w 5029200"/>
              <a:gd name="connsiteY1" fmla="*/ 0 h 5143502"/>
              <a:gd name="connsiteX2" fmla="*/ 5029200 w 5029200"/>
              <a:gd name="connsiteY2" fmla="*/ 0 h 5143502"/>
              <a:gd name="connsiteX3" fmla="*/ 3422119 w 5029200"/>
              <a:gd name="connsiteY3" fmla="*/ 5143502 h 5143502"/>
              <a:gd name="connsiteX4" fmla="*/ 0 w 5029200"/>
              <a:gd name="connsiteY4" fmla="*/ 5143502 h 5143502"/>
              <a:gd name="connsiteX0" fmla="*/ 0 w 7766263"/>
              <a:gd name="connsiteY0" fmla="*/ 5131228 h 5143502"/>
              <a:gd name="connsiteX1" fmla="*/ 4344144 w 7766263"/>
              <a:gd name="connsiteY1" fmla="*/ 0 h 5143502"/>
              <a:gd name="connsiteX2" fmla="*/ 7766263 w 7766263"/>
              <a:gd name="connsiteY2" fmla="*/ 0 h 5143502"/>
              <a:gd name="connsiteX3" fmla="*/ 6159182 w 7766263"/>
              <a:gd name="connsiteY3" fmla="*/ 5143502 h 5143502"/>
              <a:gd name="connsiteX4" fmla="*/ 0 w 7766263"/>
              <a:gd name="connsiteY4" fmla="*/ 5131228 h 5143502"/>
              <a:gd name="connsiteX0" fmla="*/ 0 w 7772400"/>
              <a:gd name="connsiteY0" fmla="*/ 5143502 h 5143502"/>
              <a:gd name="connsiteX1" fmla="*/ 4350281 w 7772400"/>
              <a:gd name="connsiteY1" fmla="*/ 0 h 5143502"/>
              <a:gd name="connsiteX2" fmla="*/ 7772400 w 7772400"/>
              <a:gd name="connsiteY2" fmla="*/ 0 h 5143502"/>
              <a:gd name="connsiteX3" fmla="*/ 6165319 w 7772400"/>
              <a:gd name="connsiteY3" fmla="*/ 5143502 h 5143502"/>
              <a:gd name="connsiteX4" fmla="*/ 0 w 7772400"/>
              <a:gd name="connsiteY4" fmla="*/ 5143502 h 5143502"/>
              <a:gd name="connsiteX0" fmla="*/ 0 w 7772400"/>
              <a:gd name="connsiteY0" fmla="*/ 5143502 h 5143502"/>
              <a:gd name="connsiteX1" fmla="*/ 4350281 w 7772400"/>
              <a:gd name="connsiteY1" fmla="*/ 0 h 5143502"/>
              <a:gd name="connsiteX2" fmla="*/ 7772400 w 7772400"/>
              <a:gd name="connsiteY2" fmla="*/ 0 h 5143502"/>
              <a:gd name="connsiteX3" fmla="*/ 7760916 w 7772400"/>
              <a:gd name="connsiteY3" fmla="*/ 5143502 h 5143502"/>
              <a:gd name="connsiteX4" fmla="*/ 0 w 7772400"/>
              <a:gd name="connsiteY4" fmla="*/ 5143502 h 5143502"/>
              <a:gd name="connsiteX0" fmla="*/ 0 w 7772400"/>
              <a:gd name="connsiteY0" fmla="*/ 5143502 h 5149639"/>
              <a:gd name="connsiteX1" fmla="*/ 4350281 w 7772400"/>
              <a:gd name="connsiteY1" fmla="*/ 0 h 5149639"/>
              <a:gd name="connsiteX2" fmla="*/ 7772400 w 7772400"/>
              <a:gd name="connsiteY2" fmla="*/ 0 h 5149639"/>
              <a:gd name="connsiteX3" fmla="*/ 7767053 w 7772400"/>
              <a:gd name="connsiteY3" fmla="*/ 5149639 h 5149639"/>
              <a:gd name="connsiteX4" fmla="*/ 0 w 7772400"/>
              <a:gd name="connsiteY4" fmla="*/ 5143502 h 5149639"/>
              <a:gd name="connsiteX0" fmla="*/ 0 w 7772400"/>
              <a:gd name="connsiteY0" fmla="*/ 5143502 h 5149639"/>
              <a:gd name="connsiteX1" fmla="*/ 4921014 w 7772400"/>
              <a:gd name="connsiteY1" fmla="*/ 0 h 5149639"/>
              <a:gd name="connsiteX2" fmla="*/ 7772400 w 7772400"/>
              <a:gd name="connsiteY2" fmla="*/ 0 h 5149639"/>
              <a:gd name="connsiteX3" fmla="*/ 7767053 w 7772400"/>
              <a:gd name="connsiteY3" fmla="*/ 5149639 h 5149639"/>
              <a:gd name="connsiteX4" fmla="*/ 0 w 7772400"/>
              <a:gd name="connsiteY4" fmla="*/ 5143502 h 5149639"/>
              <a:gd name="connsiteX0" fmla="*/ 0 w 6661618"/>
              <a:gd name="connsiteY0" fmla="*/ 5143502 h 5149639"/>
              <a:gd name="connsiteX1" fmla="*/ 3810232 w 6661618"/>
              <a:gd name="connsiteY1" fmla="*/ 0 h 5149639"/>
              <a:gd name="connsiteX2" fmla="*/ 6661618 w 6661618"/>
              <a:gd name="connsiteY2" fmla="*/ 0 h 5149639"/>
              <a:gd name="connsiteX3" fmla="*/ 6656271 w 6661618"/>
              <a:gd name="connsiteY3" fmla="*/ 5149639 h 5149639"/>
              <a:gd name="connsiteX4" fmla="*/ 0 w 6661618"/>
              <a:gd name="connsiteY4" fmla="*/ 5143502 h 5149639"/>
              <a:gd name="connsiteX0" fmla="*/ 164384 w 6826002"/>
              <a:gd name="connsiteY0" fmla="*/ 5143502 h 5149639"/>
              <a:gd name="connsiteX1" fmla="*/ 3974616 w 6826002"/>
              <a:gd name="connsiteY1" fmla="*/ 0 h 5149639"/>
              <a:gd name="connsiteX2" fmla="*/ 6826002 w 6826002"/>
              <a:gd name="connsiteY2" fmla="*/ 0 h 5149639"/>
              <a:gd name="connsiteX3" fmla="*/ 6820655 w 6826002"/>
              <a:gd name="connsiteY3" fmla="*/ 5149639 h 5149639"/>
              <a:gd name="connsiteX4" fmla="*/ 164384 w 6826002"/>
              <a:gd name="connsiteY4" fmla="*/ 5143502 h 5149639"/>
              <a:gd name="connsiteX0" fmla="*/ 0 w 6661618"/>
              <a:gd name="connsiteY0" fmla="*/ 5143502 h 5149639"/>
              <a:gd name="connsiteX1" fmla="*/ 3810232 w 6661618"/>
              <a:gd name="connsiteY1" fmla="*/ 0 h 5149639"/>
              <a:gd name="connsiteX2" fmla="*/ 6661618 w 6661618"/>
              <a:gd name="connsiteY2" fmla="*/ 0 h 5149639"/>
              <a:gd name="connsiteX3" fmla="*/ 6656271 w 6661618"/>
              <a:gd name="connsiteY3" fmla="*/ 5149639 h 5149639"/>
              <a:gd name="connsiteX4" fmla="*/ 0 w 6661618"/>
              <a:gd name="connsiteY4" fmla="*/ 5143502 h 5149639"/>
              <a:gd name="connsiteX0" fmla="*/ 0 w 6661618"/>
              <a:gd name="connsiteY0" fmla="*/ 5143502 h 5149639"/>
              <a:gd name="connsiteX1" fmla="*/ 3810232 w 6661618"/>
              <a:gd name="connsiteY1" fmla="*/ 0 h 5149639"/>
              <a:gd name="connsiteX2" fmla="*/ 6661618 w 6661618"/>
              <a:gd name="connsiteY2" fmla="*/ 0 h 5149639"/>
              <a:gd name="connsiteX3" fmla="*/ 6656271 w 6661618"/>
              <a:gd name="connsiteY3" fmla="*/ 5149639 h 5149639"/>
              <a:gd name="connsiteX4" fmla="*/ 0 w 6661618"/>
              <a:gd name="connsiteY4" fmla="*/ 5143502 h 5149639"/>
              <a:gd name="connsiteX0" fmla="*/ 0 w 6661618"/>
              <a:gd name="connsiteY0" fmla="*/ 5143502 h 5149639"/>
              <a:gd name="connsiteX1" fmla="*/ 3810232 w 6661618"/>
              <a:gd name="connsiteY1" fmla="*/ 0 h 5149639"/>
              <a:gd name="connsiteX2" fmla="*/ 6661618 w 6661618"/>
              <a:gd name="connsiteY2" fmla="*/ 0 h 5149639"/>
              <a:gd name="connsiteX3" fmla="*/ 6656271 w 6661618"/>
              <a:gd name="connsiteY3" fmla="*/ 5149639 h 5149639"/>
              <a:gd name="connsiteX4" fmla="*/ 0 w 6661618"/>
              <a:gd name="connsiteY4" fmla="*/ 5143502 h 5149639"/>
              <a:gd name="connsiteX0" fmla="*/ 0 w 6661618"/>
              <a:gd name="connsiteY0" fmla="*/ 5143502 h 5149639"/>
              <a:gd name="connsiteX1" fmla="*/ 3810232 w 6661618"/>
              <a:gd name="connsiteY1" fmla="*/ 0 h 5149639"/>
              <a:gd name="connsiteX2" fmla="*/ 6661618 w 6661618"/>
              <a:gd name="connsiteY2" fmla="*/ 0 h 5149639"/>
              <a:gd name="connsiteX3" fmla="*/ 6656271 w 6661618"/>
              <a:gd name="connsiteY3" fmla="*/ 5149639 h 5149639"/>
              <a:gd name="connsiteX4" fmla="*/ 0 w 6661618"/>
              <a:gd name="connsiteY4" fmla="*/ 5143502 h 5149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61618" h="5149639">
                <a:moveTo>
                  <a:pt x="0" y="5143502"/>
                </a:moveTo>
                <a:lnTo>
                  <a:pt x="3810232" y="0"/>
                </a:lnTo>
                <a:lnTo>
                  <a:pt x="6661618" y="0"/>
                </a:lnTo>
                <a:cubicBezTo>
                  <a:pt x="6658944" y="2574819"/>
                  <a:pt x="6658944" y="2574819"/>
                  <a:pt x="6656271" y="5149639"/>
                </a:cubicBezTo>
                <a:lnTo>
                  <a:pt x="0" y="5143502"/>
                </a:lnTo>
                <a:close/>
              </a:path>
            </a:pathLst>
          </a:custGeom>
          <a:solidFill>
            <a:schemeClr val="tx2"/>
          </a:solidFill>
        </p:spPr>
        <p:txBody>
          <a:bodyPr lIns="2736000" rIns="9000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insert photo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274098-BB84-5B91-7B92-E39FC6E1F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553" y="1562492"/>
            <a:ext cx="4088447" cy="86177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Divider/section Title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9230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rk Divider with Ic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riangle 4">
            <a:extLst>
              <a:ext uri="{FF2B5EF4-FFF2-40B4-BE49-F238E27FC236}">
                <a16:creationId xmlns:a16="http://schemas.microsoft.com/office/drawing/2014/main" id="{9A4E8DAD-7D8F-D132-A036-041A7BD126F5}"/>
              </a:ext>
            </a:extLst>
          </p:cNvPr>
          <p:cNvSpPr/>
          <p:nvPr userDrawn="1"/>
        </p:nvSpPr>
        <p:spPr>
          <a:xfrm rot="16200000">
            <a:off x="2473924" y="-2429471"/>
            <a:ext cx="2086553" cy="6945487"/>
          </a:xfrm>
          <a:prstGeom prst="triangle">
            <a:avLst>
              <a:gd name="adj" fmla="val 100000"/>
            </a:avLst>
          </a:pr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Parallelogram 1">
            <a:extLst>
              <a:ext uri="{FF2B5EF4-FFF2-40B4-BE49-F238E27FC236}">
                <a16:creationId xmlns:a16="http://schemas.microsoft.com/office/drawing/2014/main" id="{CA54D15D-1395-F69C-F97C-A9A2537C3BF6}"/>
              </a:ext>
            </a:extLst>
          </p:cNvPr>
          <p:cNvSpPr/>
          <p:nvPr userDrawn="1"/>
        </p:nvSpPr>
        <p:spPr>
          <a:xfrm>
            <a:off x="2482382" y="0"/>
            <a:ext cx="6664482" cy="5155772"/>
          </a:xfrm>
          <a:custGeom>
            <a:avLst/>
            <a:gdLst>
              <a:gd name="connsiteX0" fmla="*/ 0 w 6661618"/>
              <a:gd name="connsiteY0" fmla="*/ 5143498 h 5143498"/>
              <a:gd name="connsiteX1" fmla="*/ 3802022 w 6661618"/>
              <a:gd name="connsiteY1" fmla="*/ 0 h 5143498"/>
              <a:gd name="connsiteX2" fmla="*/ 6661618 w 6661618"/>
              <a:gd name="connsiteY2" fmla="*/ 0 h 5143498"/>
              <a:gd name="connsiteX3" fmla="*/ 2859596 w 6661618"/>
              <a:gd name="connsiteY3" fmla="*/ 5143498 h 5143498"/>
              <a:gd name="connsiteX4" fmla="*/ 0 w 6661618"/>
              <a:gd name="connsiteY4" fmla="*/ 5143498 h 5143498"/>
              <a:gd name="connsiteX0" fmla="*/ 0 w 6664482"/>
              <a:gd name="connsiteY0" fmla="*/ 5143498 h 5155772"/>
              <a:gd name="connsiteX1" fmla="*/ 3802022 w 6664482"/>
              <a:gd name="connsiteY1" fmla="*/ 0 h 5155772"/>
              <a:gd name="connsiteX2" fmla="*/ 6661618 w 6664482"/>
              <a:gd name="connsiteY2" fmla="*/ 0 h 5155772"/>
              <a:gd name="connsiteX3" fmla="*/ 6664482 w 6664482"/>
              <a:gd name="connsiteY3" fmla="*/ 5155772 h 5155772"/>
              <a:gd name="connsiteX4" fmla="*/ 0 w 6664482"/>
              <a:gd name="connsiteY4" fmla="*/ 5143498 h 5155772"/>
              <a:gd name="connsiteX0" fmla="*/ 0 w 6664482"/>
              <a:gd name="connsiteY0" fmla="*/ 5143498 h 5155772"/>
              <a:gd name="connsiteX1" fmla="*/ 3802022 w 6664482"/>
              <a:gd name="connsiteY1" fmla="*/ 0 h 5155772"/>
              <a:gd name="connsiteX2" fmla="*/ 6661618 w 6664482"/>
              <a:gd name="connsiteY2" fmla="*/ 0 h 5155772"/>
              <a:gd name="connsiteX3" fmla="*/ 6664482 w 6664482"/>
              <a:gd name="connsiteY3" fmla="*/ 5155772 h 5155772"/>
              <a:gd name="connsiteX4" fmla="*/ 0 w 6664482"/>
              <a:gd name="connsiteY4" fmla="*/ 5143498 h 515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64482" h="5155772">
                <a:moveTo>
                  <a:pt x="0" y="5143498"/>
                </a:moveTo>
                <a:lnTo>
                  <a:pt x="3802022" y="0"/>
                </a:lnTo>
                <a:lnTo>
                  <a:pt x="6661618" y="0"/>
                </a:lnTo>
                <a:cubicBezTo>
                  <a:pt x="6662573" y="1718591"/>
                  <a:pt x="6663050" y="2577886"/>
                  <a:pt x="6664482" y="5155772"/>
                </a:cubicBezTo>
                <a:lnTo>
                  <a:pt x="0" y="5143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3553" y="1562492"/>
            <a:ext cx="4088447" cy="86177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Divider or transition Title </a:t>
            </a:r>
            <a:endParaRPr lang="en-US" dirty="0"/>
          </a:p>
        </p:txBody>
      </p:sp>
      <p:sp>
        <p:nvSpPr>
          <p:cNvPr id="3" name="Picture Placeholder 8">
            <a:extLst>
              <a:ext uri="{FF2B5EF4-FFF2-40B4-BE49-F238E27FC236}">
                <a16:creationId xmlns:a16="http://schemas.microsoft.com/office/drawing/2014/main" id="{85563634-DFBF-4F86-958B-92C4969E603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58942" y="2039594"/>
            <a:ext cx="2894776" cy="2741175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insert icon</a:t>
            </a:r>
          </a:p>
        </p:txBody>
      </p:sp>
    </p:spTree>
    <p:extLst>
      <p:ext uri="{BB962C8B-B14F-4D97-AF65-F5344CB8AC3E}">
        <p14:creationId xmlns:p14="http://schemas.microsoft.com/office/powerpoint/2010/main" val="1373658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Divider with Ic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riangle 15">
            <a:extLst>
              <a:ext uri="{FF2B5EF4-FFF2-40B4-BE49-F238E27FC236}">
                <a16:creationId xmlns:a16="http://schemas.microsoft.com/office/drawing/2014/main" id="{950AB7E7-EF70-A7AE-F6B0-F71E60BBFA59}"/>
              </a:ext>
            </a:extLst>
          </p:cNvPr>
          <p:cNvSpPr/>
          <p:nvPr userDrawn="1"/>
        </p:nvSpPr>
        <p:spPr>
          <a:xfrm rot="16200000">
            <a:off x="3510254" y="-3510260"/>
            <a:ext cx="2104013" cy="9124521"/>
          </a:xfrm>
          <a:prstGeom prst="triangle">
            <a:avLst>
              <a:gd name="adj" fmla="val 10000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Parallelogram 1">
            <a:extLst>
              <a:ext uri="{FF2B5EF4-FFF2-40B4-BE49-F238E27FC236}">
                <a16:creationId xmlns:a16="http://schemas.microsoft.com/office/drawing/2014/main" id="{EE0323B3-08D4-078F-67D5-BD48ED4E664B}"/>
              </a:ext>
            </a:extLst>
          </p:cNvPr>
          <p:cNvSpPr/>
          <p:nvPr userDrawn="1"/>
        </p:nvSpPr>
        <p:spPr>
          <a:xfrm>
            <a:off x="3526079" y="-1"/>
            <a:ext cx="5634672" cy="5155773"/>
          </a:xfrm>
          <a:custGeom>
            <a:avLst/>
            <a:gdLst>
              <a:gd name="connsiteX0" fmla="*/ 0 w 6661618"/>
              <a:gd name="connsiteY0" fmla="*/ 5143498 h 5143498"/>
              <a:gd name="connsiteX1" fmla="*/ 3802022 w 6661618"/>
              <a:gd name="connsiteY1" fmla="*/ 0 h 5143498"/>
              <a:gd name="connsiteX2" fmla="*/ 6661618 w 6661618"/>
              <a:gd name="connsiteY2" fmla="*/ 0 h 5143498"/>
              <a:gd name="connsiteX3" fmla="*/ 2859596 w 6661618"/>
              <a:gd name="connsiteY3" fmla="*/ 5143498 h 5143498"/>
              <a:gd name="connsiteX4" fmla="*/ 0 w 6661618"/>
              <a:gd name="connsiteY4" fmla="*/ 5143498 h 5143498"/>
              <a:gd name="connsiteX0" fmla="*/ 0 w 6664482"/>
              <a:gd name="connsiteY0" fmla="*/ 5143498 h 5155772"/>
              <a:gd name="connsiteX1" fmla="*/ 3802022 w 6664482"/>
              <a:gd name="connsiteY1" fmla="*/ 0 h 5155772"/>
              <a:gd name="connsiteX2" fmla="*/ 6661618 w 6664482"/>
              <a:gd name="connsiteY2" fmla="*/ 0 h 5155772"/>
              <a:gd name="connsiteX3" fmla="*/ 6664482 w 6664482"/>
              <a:gd name="connsiteY3" fmla="*/ 5155772 h 5155772"/>
              <a:gd name="connsiteX4" fmla="*/ 0 w 6664482"/>
              <a:gd name="connsiteY4" fmla="*/ 5143498 h 5155772"/>
              <a:gd name="connsiteX0" fmla="*/ 0 w 6664482"/>
              <a:gd name="connsiteY0" fmla="*/ 5143498 h 5155772"/>
              <a:gd name="connsiteX1" fmla="*/ 3802022 w 6664482"/>
              <a:gd name="connsiteY1" fmla="*/ 0 h 5155772"/>
              <a:gd name="connsiteX2" fmla="*/ 6661618 w 6664482"/>
              <a:gd name="connsiteY2" fmla="*/ 0 h 5155772"/>
              <a:gd name="connsiteX3" fmla="*/ 6664482 w 6664482"/>
              <a:gd name="connsiteY3" fmla="*/ 5155772 h 5155772"/>
              <a:gd name="connsiteX4" fmla="*/ 0 w 6664482"/>
              <a:gd name="connsiteY4" fmla="*/ 5143498 h 5155772"/>
              <a:gd name="connsiteX0" fmla="*/ 0 w 6664482"/>
              <a:gd name="connsiteY0" fmla="*/ 5143498 h 5155772"/>
              <a:gd name="connsiteX1" fmla="*/ 3802022 w 6664482"/>
              <a:gd name="connsiteY1" fmla="*/ 0 h 5155772"/>
              <a:gd name="connsiteX2" fmla="*/ 5534154 w 6664482"/>
              <a:gd name="connsiteY2" fmla="*/ 0 h 5155772"/>
              <a:gd name="connsiteX3" fmla="*/ 6664482 w 6664482"/>
              <a:gd name="connsiteY3" fmla="*/ 5155772 h 5155772"/>
              <a:gd name="connsiteX4" fmla="*/ 0 w 6664482"/>
              <a:gd name="connsiteY4" fmla="*/ 5143498 h 5155772"/>
              <a:gd name="connsiteX0" fmla="*/ 0 w 6664482"/>
              <a:gd name="connsiteY0" fmla="*/ 5143498 h 5155772"/>
              <a:gd name="connsiteX1" fmla="*/ 3802022 w 6664482"/>
              <a:gd name="connsiteY1" fmla="*/ 0 h 5155772"/>
              <a:gd name="connsiteX2" fmla="*/ 5631808 w 6664482"/>
              <a:gd name="connsiteY2" fmla="*/ 8877 h 5155772"/>
              <a:gd name="connsiteX3" fmla="*/ 6664482 w 6664482"/>
              <a:gd name="connsiteY3" fmla="*/ 5155772 h 5155772"/>
              <a:gd name="connsiteX4" fmla="*/ 0 w 6664482"/>
              <a:gd name="connsiteY4" fmla="*/ 5143498 h 5155772"/>
              <a:gd name="connsiteX0" fmla="*/ 0 w 5631809"/>
              <a:gd name="connsiteY0" fmla="*/ 5143498 h 5164650"/>
              <a:gd name="connsiteX1" fmla="*/ 3802022 w 5631809"/>
              <a:gd name="connsiteY1" fmla="*/ 0 h 5164650"/>
              <a:gd name="connsiteX2" fmla="*/ 5631808 w 5631809"/>
              <a:gd name="connsiteY2" fmla="*/ 8877 h 5164650"/>
              <a:gd name="connsiteX3" fmla="*/ 5164155 w 5631809"/>
              <a:gd name="connsiteY3" fmla="*/ 5164650 h 5164650"/>
              <a:gd name="connsiteX4" fmla="*/ 0 w 5631809"/>
              <a:gd name="connsiteY4" fmla="*/ 5143498 h 5164650"/>
              <a:gd name="connsiteX0" fmla="*/ 0 w 5634672"/>
              <a:gd name="connsiteY0" fmla="*/ 5143498 h 5155773"/>
              <a:gd name="connsiteX1" fmla="*/ 3802022 w 5634672"/>
              <a:gd name="connsiteY1" fmla="*/ 0 h 5155773"/>
              <a:gd name="connsiteX2" fmla="*/ 5631808 w 5634672"/>
              <a:gd name="connsiteY2" fmla="*/ 8877 h 5155773"/>
              <a:gd name="connsiteX3" fmla="*/ 5634672 w 5634672"/>
              <a:gd name="connsiteY3" fmla="*/ 5155773 h 5155773"/>
              <a:gd name="connsiteX4" fmla="*/ 0 w 5634672"/>
              <a:gd name="connsiteY4" fmla="*/ 5143498 h 5155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34672" h="5155773">
                <a:moveTo>
                  <a:pt x="0" y="5143498"/>
                </a:moveTo>
                <a:lnTo>
                  <a:pt x="3802022" y="0"/>
                </a:lnTo>
                <a:lnTo>
                  <a:pt x="5631808" y="8877"/>
                </a:lnTo>
                <a:cubicBezTo>
                  <a:pt x="5632763" y="1727468"/>
                  <a:pt x="5633240" y="2577887"/>
                  <a:pt x="5634672" y="5155773"/>
                </a:cubicBezTo>
                <a:lnTo>
                  <a:pt x="0" y="514349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F606AFB7-9B15-2C3D-BAE9-0602B69D36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3553" y="1562492"/>
            <a:ext cx="4922948" cy="86177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>
              <a:defRPr sz="2800" baseline="0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Divider or transition Title (max. 2 lines)</a:t>
            </a:r>
            <a:endParaRPr lang="en-US" dirty="0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72C4FBCE-A02F-DA27-8F43-AD74F2AB9EB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958942" y="2039594"/>
            <a:ext cx="2894776" cy="2741175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insert icon</a:t>
            </a: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30D57A71-F739-47AD-03AF-473B286A9C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3554" y="2589909"/>
            <a:ext cx="3835686" cy="62164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Insert subtitle, module name or small description if needed</a:t>
            </a:r>
          </a:p>
        </p:txBody>
      </p:sp>
    </p:spTree>
    <p:extLst>
      <p:ext uri="{BB962C8B-B14F-4D97-AF65-F5344CB8AC3E}">
        <p14:creationId xmlns:p14="http://schemas.microsoft.com/office/powerpoint/2010/main" val="3932655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 Photo + Quot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D6D30E4-3039-4443-AA84-C1255C4BA55F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1" y="2562366"/>
            <a:ext cx="4048216" cy="2025509"/>
          </a:xfrm>
          <a:prstGeom prst="rect">
            <a:avLst/>
          </a:prstGeom>
          <a:solidFill>
            <a:schemeClr val="tx1"/>
          </a:solidFill>
        </p:spPr>
        <p:txBody>
          <a:bodyPr wrap="square" lIns="468000" tIns="180000" rIns="180000" bIns="180000"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Introduction, purpose or short description</a:t>
            </a:r>
            <a:endParaRPr lang="fr-CH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F185F39-CF05-90E7-91DD-0D029B204D7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0"/>
            <a:ext cx="9144000" cy="5005155"/>
          </a:xfrm>
          <a:custGeom>
            <a:avLst/>
            <a:gdLst>
              <a:gd name="connsiteX0" fmla="*/ 0 w 9144000"/>
              <a:gd name="connsiteY0" fmla="*/ 0 h 5005155"/>
              <a:gd name="connsiteX1" fmla="*/ 9144000 w 9144000"/>
              <a:gd name="connsiteY1" fmla="*/ 0 h 5005155"/>
              <a:gd name="connsiteX2" fmla="*/ 9144000 w 9144000"/>
              <a:gd name="connsiteY2" fmla="*/ 2571750 h 5005155"/>
              <a:gd name="connsiteX3" fmla="*/ 9143999 w 9144000"/>
              <a:gd name="connsiteY3" fmla="*/ 2571750 h 5005155"/>
              <a:gd name="connsiteX4" fmla="*/ 9143999 w 9144000"/>
              <a:gd name="connsiteY4" fmla="*/ 4587874 h 5005155"/>
              <a:gd name="connsiteX5" fmla="*/ 9144000 w 9144000"/>
              <a:gd name="connsiteY5" fmla="*/ 4587874 h 5005155"/>
              <a:gd name="connsiteX6" fmla="*/ 9144000 w 9144000"/>
              <a:gd name="connsiteY6" fmla="*/ 4713119 h 5005155"/>
              <a:gd name="connsiteX7" fmla="*/ 9144000 w 9144000"/>
              <a:gd name="connsiteY7" fmla="*/ 4989829 h 5005155"/>
              <a:gd name="connsiteX8" fmla="*/ 9144000 w 9144000"/>
              <a:gd name="connsiteY8" fmla="*/ 5005155 h 5005155"/>
              <a:gd name="connsiteX9" fmla="*/ 0 w 9144000"/>
              <a:gd name="connsiteY9" fmla="*/ 5005155 h 5005155"/>
              <a:gd name="connsiteX10" fmla="*/ 0 w 9144000"/>
              <a:gd name="connsiteY10" fmla="*/ 4989829 h 5005155"/>
              <a:gd name="connsiteX11" fmla="*/ 0 w 9144000"/>
              <a:gd name="connsiteY11" fmla="*/ 4713119 h 5005155"/>
              <a:gd name="connsiteX12" fmla="*/ 0 w 9144000"/>
              <a:gd name="connsiteY12" fmla="*/ 4587874 h 5005155"/>
              <a:gd name="connsiteX13" fmla="*/ 4048216 w 9144000"/>
              <a:gd name="connsiteY13" fmla="*/ 4587874 h 5005155"/>
              <a:gd name="connsiteX14" fmla="*/ 4048216 w 9144000"/>
              <a:gd name="connsiteY14" fmla="*/ 2571750 h 5005155"/>
              <a:gd name="connsiteX15" fmla="*/ 0 w 9144000"/>
              <a:gd name="connsiteY15" fmla="*/ 2571750 h 5005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144000" h="5005155">
                <a:moveTo>
                  <a:pt x="0" y="0"/>
                </a:moveTo>
                <a:lnTo>
                  <a:pt x="9144000" y="0"/>
                </a:lnTo>
                <a:lnTo>
                  <a:pt x="9144000" y="2571750"/>
                </a:lnTo>
                <a:lnTo>
                  <a:pt x="9143999" y="2571750"/>
                </a:lnTo>
                <a:lnTo>
                  <a:pt x="9143999" y="4587874"/>
                </a:lnTo>
                <a:lnTo>
                  <a:pt x="9144000" y="4587874"/>
                </a:lnTo>
                <a:lnTo>
                  <a:pt x="9144000" y="4713119"/>
                </a:lnTo>
                <a:lnTo>
                  <a:pt x="9144000" y="4989829"/>
                </a:lnTo>
                <a:lnTo>
                  <a:pt x="9144000" y="5005155"/>
                </a:lnTo>
                <a:lnTo>
                  <a:pt x="0" y="5005155"/>
                </a:lnTo>
                <a:lnTo>
                  <a:pt x="0" y="4989829"/>
                </a:lnTo>
                <a:lnTo>
                  <a:pt x="0" y="4713119"/>
                </a:lnTo>
                <a:lnTo>
                  <a:pt x="0" y="4587874"/>
                </a:lnTo>
                <a:lnTo>
                  <a:pt x="4048216" y="4587874"/>
                </a:lnTo>
                <a:lnTo>
                  <a:pt x="4048216" y="2571750"/>
                </a:lnTo>
                <a:lnTo>
                  <a:pt x="0" y="257175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r">
              <a:buNone/>
              <a:defRPr/>
            </a:lvl1pPr>
          </a:lstStyle>
          <a:p>
            <a:r>
              <a:rPr lang="en-US" dirty="0"/>
              <a:t>Click to insert photo</a:t>
            </a:r>
          </a:p>
        </p:txBody>
      </p:sp>
    </p:spTree>
    <p:extLst>
      <p:ext uri="{BB962C8B-B14F-4D97-AF65-F5344CB8AC3E}">
        <p14:creationId xmlns:p14="http://schemas.microsoft.com/office/powerpoint/2010/main" val="169414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CC497DC3-B33A-C607-5AAA-4D06B1B9F1F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51321" y="289976"/>
            <a:ext cx="4424367" cy="4424367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24AB21B-6420-1FDC-9679-C910D2FAFCDA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23205" y="2248929"/>
            <a:ext cx="3650395" cy="1177436"/>
          </a:xfrm>
          <a:prstGeom prst="rect">
            <a:avLst/>
          </a:prstGeom>
        </p:spPr>
        <p:txBody>
          <a:bodyPr lIns="0" tIns="0" rIns="0" bIns="0" anchor="t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800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dirty="0"/>
              <a:t>Click to add text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C928D9-BF2B-D34E-5B14-08B50413106A}"/>
              </a:ext>
            </a:extLst>
          </p:cNvPr>
          <p:cNvSpPr/>
          <p:nvPr userDrawn="1"/>
        </p:nvSpPr>
        <p:spPr>
          <a:xfrm>
            <a:off x="0" y="4886960"/>
            <a:ext cx="9144000" cy="256540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589BC91A-F019-2E81-6656-D0F1BC2130D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05136" y="411163"/>
            <a:ext cx="1379162" cy="624747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430DA7C-EB74-8115-3058-5108269A3403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023205" y="4324595"/>
            <a:ext cx="3650395" cy="263280"/>
          </a:xfrm>
          <a:prstGeom prst="rect">
            <a:avLst/>
          </a:prstGeom>
        </p:spPr>
        <p:txBody>
          <a:bodyPr lIns="0" tIns="0" rIns="0" bIns="0" anchor="t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200" baseline="0">
                <a:solidFill>
                  <a:schemeClr val="accent4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dirty="0"/>
              <a:t>Copyright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062F3A3-7D0C-09F0-5516-69637EBE71E3}"/>
              </a:ext>
            </a:extLst>
          </p:cNvPr>
          <p:cNvGrpSpPr/>
          <p:nvPr userDrawn="1"/>
        </p:nvGrpSpPr>
        <p:grpSpPr>
          <a:xfrm>
            <a:off x="1015389" y="3648354"/>
            <a:ext cx="1793973" cy="303495"/>
            <a:chOff x="495336" y="3326678"/>
            <a:chExt cx="1793973" cy="303495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E901C2D4-14ED-EB06-9A64-F770226F0F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488988" y="3326678"/>
              <a:ext cx="303495" cy="303495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3FB9E0F1-ACB8-2B71-B090-CF9A29ACB8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95336" y="3326678"/>
              <a:ext cx="303495" cy="303495"/>
            </a:xfrm>
            <a:prstGeom prst="rect">
              <a:avLst/>
            </a:prstGeom>
          </p:spPr>
        </p:pic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BE8E9803-6555-17D5-6C57-F29B4C9BEC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992162" y="3326678"/>
              <a:ext cx="303495" cy="303495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7E5587BA-8A71-7A79-08A8-816C4E3997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985814" y="3326678"/>
              <a:ext cx="303495" cy="3034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7332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635" userDrawn="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re et contenu 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2438" y="1969294"/>
            <a:ext cx="8247973" cy="2542778"/>
          </a:xfrm>
          <a:prstGeom prst="rect">
            <a:avLst/>
          </a:prstGeom>
        </p:spPr>
        <p:txBody>
          <a:bodyPr anchor="t"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dirty="0"/>
              <a:t>Click to add text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52437" y="1123723"/>
            <a:ext cx="8280000" cy="539750"/>
          </a:xfrm>
          <a:prstGeom prst="rect">
            <a:avLst/>
          </a:prstGeom>
        </p:spPr>
        <p:txBody>
          <a:bodyPr anchor="t"/>
          <a:lstStyle>
            <a:lvl1pPr algn="ctr">
              <a:defRPr sz="3600" b="0" cap="none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9565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ux contenu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2438" y="1964531"/>
            <a:ext cx="3960000" cy="2700000"/>
          </a:xfrm>
          <a:prstGeom prst="rect">
            <a:avLst/>
          </a:prstGeom>
        </p:spPr>
        <p:txBody>
          <a:bodyPr/>
          <a:lstStyle>
            <a:lvl1pPr>
              <a:buNone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r>
              <a:rPr lang="en-US" dirty="0"/>
              <a:t>Click to insert Image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idx="13" hasCustomPrompt="1"/>
          </p:nvPr>
        </p:nvSpPr>
        <p:spPr>
          <a:xfrm>
            <a:off x="4729975" y="1964532"/>
            <a:ext cx="3960000" cy="2700000"/>
          </a:xfrm>
          <a:prstGeom prst="rect">
            <a:avLst/>
          </a:prstGeom>
        </p:spPr>
        <p:txBody>
          <a:bodyPr vert="horz"/>
          <a:lstStyle>
            <a:lvl1pPr marL="0">
              <a:spcBef>
                <a:spcPts val="100"/>
              </a:spcBef>
              <a:buNone/>
              <a:defRPr sz="20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rgbClr val="767878"/>
                </a:solidFill>
                <a:latin typeface="Arial"/>
                <a:cs typeface="Arial"/>
              </a:defRPr>
            </a:lvl2pPr>
            <a:lvl3pPr>
              <a:defRPr sz="2000">
                <a:solidFill>
                  <a:srgbClr val="767878"/>
                </a:solidFill>
                <a:latin typeface="Arial"/>
                <a:cs typeface="Arial"/>
              </a:defRPr>
            </a:lvl3pPr>
            <a:lvl4pPr>
              <a:defRPr sz="2000">
                <a:solidFill>
                  <a:srgbClr val="767878"/>
                </a:solidFill>
                <a:latin typeface="Arial"/>
                <a:cs typeface="Arial"/>
              </a:defRPr>
            </a:lvl4pPr>
            <a:lvl5pPr>
              <a:defRPr sz="2000">
                <a:solidFill>
                  <a:srgbClr val="767878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AU" dirty="0"/>
              <a:t>Click to add text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452437" y="1123723"/>
            <a:ext cx="8280000" cy="539750"/>
          </a:xfrm>
          <a:prstGeom prst="rect">
            <a:avLst/>
          </a:prstGeom>
        </p:spPr>
        <p:txBody>
          <a:bodyPr anchor="t"/>
          <a:lstStyle>
            <a:lvl1pPr algn="ctr">
              <a:defRPr sz="3600" b="0" cap="none">
                <a:solidFill>
                  <a:schemeClr val="tx1"/>
                </a:solidFill>
              </a:defRPr>
            </a:lvl1pPr>
          </a:lstStyle>
          <a:p>
            <a:r>
              <a:rPr lang="en-AU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8250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7146C-24B8-4625-B61D-35CCE49D5A24}" type="datetimeFigureOut">
              <a:rPr lang="en-GB" smtClean="0"/>
              <a:t>04/03/2024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6D3FF-E580-46ED-8915-4A7EB89AA9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7204958"/>
      </p:ext>
    </p:extLst>
  </p:cSld>
  <p:clrMapOvr>
    <a:masterClrMapping/>
  </p:clrMapOvr>
  <p:hf sldNum="0" hdr="0" ftr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468464" y="1356108"/>
            <a:ext cx="4607592" cy="2519489"/>
          </a:xfrm>
          <a:prstGeom prst="rect">
            <a:avLst/>
          </a:prstGeom>
        </p:spPr>
        <p:txBody>
          <a:bodyPr vert="horz" wrap="square" lIns="0" tIns="0" rIns="0" bIns="0"/>
          <a:lstStyle>
            <a:lvl1pPr marL="0" indent="-342900" algn="l">
              <a:spcBef>
                <a:spcPts val="75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1500" baseline="0">
                <a:solidFill>
                  <a:srgbClr val="000000"/>
                </a:solidFill>
                <a:latin typeface="Arial"/>
                <a:cs typeface="Arial"/>
              </a:defRPr>
            </a:lvl1pPr>
            <a:lvl2pPr>
              <a:defRPr sz="1500">
                <a:solidFill>
                  <a:srgbClr val="DBDEDD"/>
                </a:solidFill>
                <a:latin typeface="Arial"/>
                <a:cs typeface="Arial"/>
              </a:defRPr>
            </a:lvl2pPr>
            <a:lvl3pPr>
              <a:defRPr sz="1500">
                <a:solidFill>
                  <a:srgbClr val="DBDEDD"/>
                </a:solidFill>
                <a:latin typeface="Arial"/>
                <a:cs typeface="Arial"/>
              </a:defRPr>
            </a:lvl3pPr>
            <a:lvl4pPr>
              <a:defRPr sz="1500">
                <a:solidFill>
                  <a:srgbClr val="DBDEDD"/>
                </a:solidFill>
                <a:latin typeface="Arial"/>
                <a:cs typeface="Arial"/>
              </a:defRPr>
            </a:lvl4pPr>
            <a:lvl5pPr>
              <a:defRPr sz="1500">
                <a:solidFill>
                  <a:srgbClr val="DBDEDD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AU"/>
              <a:t>Click to add text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468464" y="519523"/>
            <a:ext cx="8280000" cy="539750"/>
          </a:xfrm>
          <a:prstGeom prst="rect">
            <a:avLst/>
          </a:prstGeom>
        </p:spPr>
        <p:txBody>
          <a:bodyPr anchor="t"/>
          <a:lstStyle>
            <a:lvl1pPr algn="ctr">
              <a:defRPr sz="1500" b="1" cap="none">
                <a:solidFill>
                  <a:srgbClr val="000000"/>
                </a:solidFill>
                <a:latin typeface="Avenir Black"/>
              </a:defRPr>
            </a:lvl1pPr>
          </a:lstStyle>
          <a:p>
            <a:r>
              <a:rPr lang="en-AU"/>
              <a:t>Click to add title</a:t>
            </a:r>
            <a:endParaRPr lang="en-US"/>
          </a:p>
        </p:txBody>
      </p:sp>
      <p:sp>
        <p:nvSpPr>
          <p:cNvPr id="7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220073" y="1356107"/>
            <a:ext cx="3528392" cy="2519489"/>
          </a:xfrm>
          <a:prstGeom prst="rect">
            <a:avLst/>
          </a:prstGeom>
        </p:spPr>
        <p:txBody>
          <a:bodyPr/>
          <a:lstStyle>
            <a:lvl1pPr>
              <a:buNone/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r>
              <a:rPr lang="en-US"/>
              <a:t>Click to insert Image</a:t>
            </a:r>
          </a:p>
        </p:txBody>
      </p:sp>
    </p:spTree>
    <p:extLst>
      <p:ext uri="{BB962C8B-B14F-4D97-AF65-F5344CB8AC3E}">
        <p14:creationId xmlns:p14="http://schemas.microsoft.com/office/powerpoint/2010/main" val="3307247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 Photo + Quot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D6D30E4-3039-4443-AA84-C1255C4BA55F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5095783" y="2571750"/>
            <a:ext cx="4048216" cy="2025509"/>
          </a:xfrm>
          <a:prstGeom prst="rect">
            <a:avLst/>
          </a:prstGeom>
          <a:solidFill>
            <a:schemeClr val="tx1"/>
          </a:solidFill>
        </p:spPr>
        <p:txBody>
          <a:bodyPr wrap="square" lIns="180000" tIns="180000" rIns="468000" bIns="180000">
            <a:normAutofit/>
          </a:bodyPr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Introduction, purpose or short description</a:t>
            </a:r>
            <a:endParaRPr lang="fr-CH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C9C8C2-FAB6-2743-45A5-75BEA2A826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0"/>
            <a:ext cx="9144001" cy="5005155"/>
          </a:xfrm>
          <a:custGeom>
            <a:avLst/>
            <a:gdLst>
              <a:gd name="connsiteX0" fmla="*/ 1 w 9144001"/>
              <a:gd name="connsiteY0" fmla="*/ 0 h 5005155"/>
              <a:gd name="connsiteX1" fmla="*/ 9144001 w 9144001"/>
              <a:gd name="connsiteY1" fmla="*/ 0 h 5005155"/>
              <a:gd name="connsiteX2" fmla="*/ 9144001 w 9144001"/>
              <a:gd name="connsiteY2" fmla="*/ 2571750 h 5005155"/>
              <a:gd name="connsiteX3" fmla="*/ 5095783 w 9144001"/>
              <a:gd name="connsiteY3" fmla="*/ 2571750 h 5005155"/>
              <a:gd name="connsiteX4" fmla="*/ 5095783 w 9144001"/>
              <a:gd name="connsiteY4" fmla="*/ 4587874 h 5005155"/>
              <a:gd name="connsiteX5" fmla="*/ 9144001 w 9144001"/>
              <a:gd name="connsiteY5" fmla="*/ 4587874 h 5005155"/>
              <a:gd name="connsiteX6" fmla="*/ 9144001 w 9144001"/>
              <a:gd name="connsiteY6" fmla="*/ 4989829 h 5005155"/>
              <a:gd name="connsiteX7" fmla="*/ 9144000 w 9144001"/>
              <a:gd name="connsiteY7" fmla="*/ 4989829 h 5005155"/>
              <a:gd name="connsiteX8" fmla="*/ 9144000 w 9144001"/>
              <a:gd name="connsiteY8" fmla="*/ 5005155 h 5005155"/>
              <a:gd name="connsiteX9" fmla="*/ 0 w 9144001"/>
              <a:gd name="connsiteY9" fmla="*/ 5005155 h 5005155"/>
              <a:gd name="connsiteX10" fmla="*/ 0 w 9144001"/>
              <a:gd name="connsiteY10" fmla="*/ 4713119 h 5005155"/>
              <a:gd name="connsiteX11" fmla="*/ 1 w 9144001"/>
              <a:gd name="connsiteY11" fmla="*/ 4713119 h 5005155"/>
              <a:gd name="connsiteX12" fmla="*/ 1 w 9144001"/>
              <a:gd name="connsiteY12" fmla="*/ 4674870 h 5005155"/>
              <a:gd name="connsiteX13" fmla="*/ 0 w 9144001"/>
              <a:gd name="connsiteY13" fmla="*/ 4674870 h 5005155"/>
              <a:gd name="connsiteX14" fmla="*/ 0 w 9144001"/>
              <a:gd name="connsiteY14" fmla="*/ 2103120 h 5005155"/>
              <a:gd name="connsiteX15" fmla="*/ 1 w 9144001"/>
              <a:gd name="connsiteY15" fmla="*/ 2103120 h 5005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144001" h="5005155">
                <a:moveTo>
                  <a:pt x="1" y="0"/>
                </a:moveTo>
                <a:lnTo>
                  <a:pt x="9144001" y="0"/>
                </a:lnTo>
                <a:lnTo>
                  <a:pt x="9144001" y="2571750"/>
                </a:lnTo>
                <a:lnTo>
                  <a:pt x="5095783" y="2571750"/>
                </a:lnTo>
                <a:lnTo>
                  <a:pt x="5095783" y="4587874"/>
                </a:lnTo>
                <a:lnTo>
                  <a:pt x="9144001" y="4587874"/>
                </a:lnTo>
                <a:lnTo>
                  <a:pt x="9144001" y="4989829"/>
                </a:lnTo>
                <a:lnTo>
                  <a:pt x="9144000" y="4989829"/>
                </a:lnTo>
                <a:lnTo>
                  <a:pt x="9144000" y="5005155"/>
                </a:lnTo>
                <a:lnTo>
                  <a:pt x="0" y="5005155"/>
                </a:lnTo>
                <a:lnTo>
                  <a:pt x="0" y="4713119"/>
                </a:lnTo>
                <a:lnTo>
                  <a:pt x="1" y="4713119"/>
                </a:lnTo>
                <a:lnTo>
                  <a:pt x="1" y="4674870"/>
                </a:lnTo>
                <a:lnTo>
                  <a:pt x="0" y="4674870"/>
                </a:lnTo>
                <a:lnTo>
                  <a:pt x="0" y="2103120"/>
                </a:lnTo>
                <a:lnTo>
                  <a:pt x="1" y="2103120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to insert photo</a:t>
            </a:r>
          </a:p>
        </p:txBody>
      </p:sp>
    </p:spTree>
    <p:extLst>
      <p:ext uri="{BB962C8B-B14F-4D97-AF65-F5344CB8AC3E}">
        <p14:creationId xmlns:p14="http://schemas.microsoft.com/office/powerpoint/2010/main" val="4205656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4DB5E-6825-4CAB-C317-22E1D38DD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1E7C044-EF11-449B-1BB8-28D7CA2D9A1A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68312" y="987425"/>
            <a:ext cx="8207376" cy="3600450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234900" indent="-234900">
              <a:spcBef>
                <a:spcPts val="1200"/>
              </a:spcBef>
              <a:buClr>
                <a:schemeClr val="accent1"/>
              </a:buClr>
              <a:buFont typeface="+mj-lt"/>
              <a:buAutoNum type="arabicPeriod"/>
              <a:defRPr sz="1600"/>
            </a:lvl1pPr>
            <a:lvl2pPr marL="450850" indent="-222250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/>
            </a:lvl2pPr>
          </a:lstStyle>
          <a:p>
            <a:r>
              <a:rPr lang="en-US" dirty="0"/>
              <a:t>Introduction, purpose or short description</a:t>
            </a:r>
          </a:p>
          <a:p>
            <a:pPr lvl="1"/>
            <a:r>
              <a:rPr lang="en-US" dirty="0"/>
              <a:t>Level 2</a:t>
            </a:r>
          </a:p>
          <a:p>
            <a:r>
              <a:rPr lang="en-US" dirty="0"/>
              <a:t>Introduction, purpose or short description</a:t>
            </a:r>
          </a:p>
          <a:p>
            <a:pPr marL="450850" marR="0" lvl="1" indent="-2222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Level 2</a:t>
            </a:r>
          </a:p>
          <a:p>
            <a:pPr lvl="1"/>
            <a:endParaRPr lang="fr-CH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32F943-0E0A-D5B7-FB87-C15A66D63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20E33B-C718-E861-180B-C19822C6134C}"/>
              </a:ext>
            </a:extLst>
          </p:cNvPr>
          <p:cNvSpPr/>
          <p:nvPr userDrawn="1"/>
        </p:nvSpPr>
        <p:spPr>
          <a:xfrm>
            <a:off x="2319635" y="826299"/>
            <a:ext cx="603447" cy="73623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7">
            <a:extLst>
              <a:ext uri="{FF2B5EF4-FFF2-40B4-BE49-F238E27FC236}">
                <a16:creationId xmlns:a16="http://schemas.microsoft.com/office/drawing/2014/main" id="{56190B9D-CE79-C312-5B65-F95F0D053D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176337" y="1163371"/>
            <a:ext cx="3289300" cy="3289300"/>
          </a:xfrm>
          <a:prstGeom prst="rect">
            <a:avLst/>
          </a:prstGeom>
        </p:spPr>
      </p:pic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E6F9ED81-6FE1-804A-4F50-E8EC98E86F0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35214" y="989131"/>
            <a:ext cx="5834618" cy="54854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Subtitle or introduction</a:t>
            </a:r>
            <a:endParaRPr lang="fr-CH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D98E228-9E70-6AE4-A96A-354B5DCCA2D6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2335509" y="1700189"/>
            <a:ext cx="5834618" cy="2887686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234900" indent="-234900">
              <a:spcBef>
                <a:spcPts val="1200"/>
              </a:spcBef>
              <a:buClr>
                <a:schemeClr val="accent1"/>
              </a:buClr>
              <a:buFont typeface="+mj-lt"/>
              <a:buAutoNum type="arabicPeriod"/>
              <a:defRPr sz="1600"/>
            </a:lvl1pPr>
            <a:lvl2pPr marL="450850" indent="-222250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/>
            </a:lvl2pPr>
          </a:lstStyle>
          <a:p>
            <a:r>
              <a:rPr lang="en-US" dirty="0"/>
              <a:t>Introduction, purpose or short description</a:t>
            </a:r>
          </a:p>
          <a:p>
            <a:pPr lvl="1"/>
            <a:r>
              <a:rPr lang="en-US" dirty="0"/>
              <a:t>Level 2</a:t>
            </a:r>
          </a:p>
          <a:p>
            <a:r>
              <a:rPr lang="en-US" dirty="0"/>
              <a:t>Introduction, purpose or short description</a:t>
            </a:r>
          </a:p>
          <a:p>
            <a:pPr marL="450850" marR="0" lvl="1" indent="-2222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Level 2</a:t>
            </a:r>
          </a:p>
          <a:p>
            <a:pPr lvl="1"/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229383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con + 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D6D30E4-3039-4443-AA84-C1255C4BA55F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2335509" y="998376"/>
            <a:ext cx="5834618" cy="3589499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234900" indent="-234900">
              <a:spcBef>
                <a:spcPts val="1200"/>
              </a:spcBef>
              <a:buClr>
                <a:schemeClr val="accent1"/>
              </a:buClr>
              <a:buFont typeface="+mj-lt"/>
              <a:buAutoNum type="arabicPeriod"/>
              <a:defRPr sz="1600"/>
            </a:lvl1pPr>
            <a:lvl2pPr marL="450850" indent="-222250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/>
            </a:lvl2pPr>
          </a:lstStyle>
          <a:p>
            <a:r>
              <a:rPr lang="en-US" dirty="0"/>
              <a:t>Introduction, purpose or short description</a:t>
            </a:r>
          </a:p>
          <a:p>
            <a:pPr lvl="1"/>
            <a:r>
              <a:rPr lang="en-US" dirty="0"/>
              <a:t>Level 2</a:t>
            </a:r>
          </a:p>
          <a:p>
            <a:r>
              <a:rPr lang="en-US" dirty="0"/>
              <a:t>Introduction, purpose or short description</a:t>
            </a:r>
          </a:p>
          <a:p>
            <a:pPr marL="450850" marR="0" lvl="1" indent="-2222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Level 2</a:t>
            </a:r>
          </a:p>
          <a:p>
            <a:pPr lvl="1"/>
            <a:endParaRPr lang="fr-CH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332F943-0E0A-D5B7-FB87-C15A66D63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AE588C-1730-489C-2EBB-2E662BE702E0}"/>
              </a:ext>
            </a:extLst>
          </p:cNvPr>
          <p:cNvSpPr/>
          <p:nvPr userDrawn="1"/>
        </p:nvSpPr>
        <p:spPr>
          <a:xfrm>
            <a:off x="2319635" y="832515"/>
            <a:ext cx="603447" cy="73623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280A28C-E819-2606-1CFD-C4FB5E60A6E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501936" y="998376"/>
            <a:ext cx="3589499" cy="3589499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/>
            </a:lvl1pPr>
          </a:lstStyle>
          <a:p>
            <a:r>
              <a:rPr lang="en-US" dirty="0"/>
              <a:t>Click </a:t>
            </a:r>
            <a:br>
              <a:rPr lang="en-US" dirty="0"/>
            </a:br>
            <a:r>
              <a:rPr lang="en-US" dirty="0"/>
              <a:t>to insert </a:t>
            </a:r>
            <a:br>
              <a:rPr lang="en-US" dirty="0"/>
            </a:br>
            <a:r>
              <a:rPr lang="en-US" dirty="0"/>
              <a:t>photo </a:t>
            </a:r>
            <a:br>
              <a:rPr lang="en-US" dirty="0"/>
            </a:br>
            <a:r>
              <a:rPr lang="en-US" dirty="0"/>
              <a:t>or icon</a:t>
            </a:r>
          </a:p>
        </p:txBody>
      </p:sp>
    </p:spTree>
    <p:extLst>
      <p:ext uri="{BB962C8B-B14F-4D97-AF65-F5344CB8AC3E}">
        <p14:creationId xmlns:p14="http://schemas.microsoft.com/office/powerpoint/2010/main" val="3148838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1315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con, Sub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332F943-0E0A-D5B7-FB87-C15A66D63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71D1B40-2247-CB68-D15D-919135310B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35214" y="995347"/>
            <a:ext cx="5834618" cy="548548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Subtitle or introduction</a:t>
            </a:r>
            <a:endParaRPr lang="fr-CH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7903FE-0E2B-F6B4-D2B8-F149355734DF}"/>
              </a:ext>
            </a:extLst>
          </p:cNvPr>
          <p:cNvSpPr/>
          <p:nvPr userDrawn="1"/>
        </p:nvSpPr>
        <p:spPr>
          <a:xfrm>
            <a:off x="2319635" y="832515"/>
            <a:ext cx="603447" cy="73623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A9EB541B-572E-FF6B-AA5A-5F8D0F6C7A80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2335509" y="1700189"/>
            <a:ext cx="5834618" cy="2887686"/>
          </a:xfrm>
          <a:prstGeom prst="rect">
            <a:avLst/>
          </a:prstGeom>
          <a:noFill/>
        </p:spPr>
        <p:txBody>
          <a:bodyPr lIns="0" tIns="0" rIns="0" bIns="0">
            <a:normAutofit/>
          </a:bodyPr>
          <a:lstStyle>
            <a:lvl1pPr marL="234900" indent="-234900">
              <a:spcBef>
                <a:spcPts val="1200"/>
              </a:spcBef>
              <a:buClr>
                <a:schemeClr val="accent1"/>
              </a:buClr>
              <a:buFont typeface="+mj-lt"/>
              <a:buAutoNum type="arabicPeriod"/>
              <a:defRPr sz="1600"/>
            </a:lvl1pPr>
            <a:lvl2pPr marL="450850" indent="-222250">
              <a:buClr>
                <a:schemeClr val="accent1"/>
              </a:buClr>
              <a:buFont typeface="Arial" panose="020B0604020202020204" pitchFamily="34" charset="0"/>
              <a:buChar char="•"/>
              <a:tabLst/>
              <a:defRPr sz="1600"/>
            </a:lvl2pPr>
          </a:lstStyle>
          <a:p>
            <a:r>
              <a:rPr lang="en-US" dirty="0"/>
              <a:t>Introduction, purpose or short description</a:t>
            </a:r>
          </a:p>
          <a:p>
            <a:pPr lvl="1"/>
            <a:r>
              <a:rPr lang="en-US" dirty="0"/>
              <a:t>Level 2</a:t>
            </a:r>
          </a:p>
          <a:p>
            <a:r>
              <a:rPr lang="en-US" dirty="0"/>
              <a:t>Introduction, purpose or short description</a:t>
            </a:r>
          </a:p>
          <a:p>
            <a:pPr marL="450850" marR="0" lvl="1" indent="-2222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Level 2</a:t>
            </a:r>
          </a:p>
          <a:p>
            <a:pPr lvl="1"/>
            <a:endParaRPr lang="fr-CH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1344987-AABF-A07E-0528-F3DBD3D5D60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504965" y="995347"/>
            <a:ext cx="3592528" cy="359252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/>
            </a:lvl1pPr>
          </a:lstStyle>
          <a:p>
            <a:r>
              <a:rPr lang="en-US" dirty="0"/>
              <a:t>Click </a:t>
            </a:r>
            <a:br>
              <a:rPr lang="en-US" dirty="0"/>
            </a:br>
            <a:r>
              <a:rPr lang="en-US" dirty="0"/>
              <a:t>to insert </a:t>
            </a:r>
            <a:br>
              <a:rPr lang="en-US" dirty="0"/>
            </a:br>
            <a:r>
              <a:rPr lang="en-US" dirty="0"/>
              <a:t>photo </a:t>
            </a:r>
            <a:br>
              <a:rPr lang="en-US" dirty="0"/>
            </a:br>
            <a:r>
              <a:rPr lang="en-US" dirty="0"/>
              <a:t>or icon</a:t>
            </a:r>
          </a:p>
        </p:txBody>
      </p:sp>
    </p:spTree>
    <p:extLst>
      <p:ext uri="{BB962C8B-B14F-4D97-AF65-F5344CB8AC3E}">
        <p14:creationId xmlns:p14="http://schemas.microsoft.com/office/powerpoint/2010/main" val="19150569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2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B372F97-BC71-88AC-9F69-B191AD5BFA2E}"/>
              </a:ext>
            </a:extLst>
          </p:cNvPr>
          <p:cNvSpPr/>
          <p:nvPr userDrawn="1"/>
        </p:nvSpPr>
        <p:spPr>
          <a:xfrm>
            <a:off x="0" y="5008644"/>
            <a:ext cx="9144000" cy="144000"/>
          </a:xfrm>
          <a:prstGeom prst="rect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41451" y="125927"/>
            <a:ext cx="7314360" cy="54854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fr-CH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BF8739F-5991-72C3-8096-8294382FB2FF}"/>
              </a:ext>
            </a:extLst>
          </p:cNvPr>
          <p:cNvPicPr>
            <a:picLocks noChangeAspect="1"/>
          </p:cNvPicPr>
          <p:nvPr userDrawn="1"/>
        </p:nvPicPr>
        <p:blipFill>
          <a:blip r:embed="rId4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rcRect/>
          <a:stretch/>
        </p:blipFill>
        <p:spPr>
          <a:xfrm>
            <a:off x="280614" y="150298"/>
            <a:ext cx="856351" cy="38791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79" r:id="rId2"/>
    <p:sldLayoutId id="2147483723" r:id="rId3"/>
    <p:sldLayoutId id="2147483704" r:id="rId4"/>
    <p:sldLayoutId id="2147483705" r:id="rId5"/>
    <p:sldLayoutId id="2147483657" r:id="rId6"/>
    <p:sldLayoutId id="2147483673" r:id="rId7"/>
    <p:sldLayoutId id="2147483689" r:id="rId8"/>
    <p:sldLayoutId id="2147483687" r:id="rId9"/>
    <p:sldLayoutId id="2147483688" r:id="rId10"/>
    <p:sldLayoutId id="2147483680" r:id="rId11"/>
    <p:sldLayoutId id="2147483710" r:id="rId12"/>
    <p:sldLayoutId id="2147483675" r:id="rId13"/>
    <p:sldLayoutId id="2147483713" r:id="rId14"/>
    <p:sldLayoutId id="2147483714" r:id="rId15"/>
    <p:sldLayoutId id="2147483690" r:id="rId16"/>
    <p:sldLayoutId id="2147483693" r:id="rId17"/>
    <p:sldLayoutId id="2147483709" r:id="rId18"/>
    <p:sldLayoutId id="2147483682" r:id="rId19"/>
    <p:sldLayoutId id="2147483684" r:id="rId20"/>
    <p:sldLayoutId id="2147483692" r:id="rId21"/>
    <p:sldLayoutId id="2147483715" r:id="rId22"/>
    <p:sldLayoutId id="2147483716" r:id="rId23"/>
    <p:sldLayoutId id="2147483711" r:id="rId24"/>
    <p:sldLayoutId id="2147483683" r:id="rId25"/>
    <p:sldLayoutId id="2147483685" r:id="rId26"/>
    <p:sldLayoutId id="2147483691" r:id="rId27"/>
    <p:sldLayoutId id="2147483712" r:id="rId28"/>
    <p:sldLayoutId id="2147483721" r:id="rId29"/>
    <p:sldLayoutId id="2147483722" r:id="rId30"/>
    <p:sldLayoutId id="2147483719" r:id="rId31"/>
    <p:sldLayoutId id="2147483720" r:id="rId32"/>
    <p:sldLayoutId id="2147483717" r:id="rId33"/>
    <p:sldLayoutId id="2147483718" r:id="rId34"/>
    <p:sldLayoutId id="2147483678" r:id="rId35"/>
    <p:sldLayoutId id="2147483707" r:id="rId36"/>
    <p:sldLayoutId id="2147483681" r:id="rId37"/>
    <p:sldLayoutId id="2147483686" r:id="rId38"/>
    <p:sldLayoutId id="2147483706" r:id="rId39"/>
    <p:sldLayoutId id="2147483708" r:id="rId40"/>
    <p:sldLayoutId id="2147483806" r:id="rId41"/>
    <p:sldLayoutId id="2147483807" r:id="rId42"/>
    <p:sldLayoutId id="2147483808" r:id="rId43"/>
    <p:sldLayoutId id="2147483810" r:id="rId4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 cap="all" spc="80" baseline="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marR="0" indent="-228600" algn="l" defTabSz="4572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/>
        <a:buChar char="»"/>
        <a:tabLst/>
        <a:defRPr lang="en-US" sz="3400" kern="1200" baseline="30000" smtClean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22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95" userDrawn="1">
          <p15:clr>
            <a:srgbClr val="F26B43"/>
          </p15:clr>
        </p15:guide>
        <p15:guide id="4" pos="5465" userDrawn="1">
          <p15:clr>
            <a:srgbClr val="F26B43"/>
          </p15:clr>
        </p15:guide>
        <p15:guide id="5" orient="horz" pos="2890" userDrawn="1">
          <p15:clr>
            <a:srgbClr val="F26B43"/>
          </p15:clr>
        </p15:guide>
        <p15:guide id="6" orient="horz" pos="259" userDrawn="1">
          <p15:clr>
            <a:srgbClr val="F26B43"/>
          </p15:clr>
        </p15:guide>
        <p15:guide id="7" pos="1315" userDrawn="1">
          <p15:clr>
            <a:srgbClr val="F26B43"/>
          </p15:clr>
        </p15:guide>
        <p15:guide id="8" orient="horz" pos="16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3.JPG"/><Relationship Id="rId5" Type="http://schemas.openxmlformats.org/officeDocument/2006/relationships/hyperlink" Target="https://training.gichd.org/" TargetMode="External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m.laruelle@gichd.org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4" Type="http://schemas.openxmlformats.org/officeDocument/2006/relationships/hyperlink" Target="https://www.mineactionstandards.org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8B5D-ED63-549D-5244-EB720A1FBF9F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-1" y="2571750"/>
            <a:ext cx="4064926" cy="2025509"/>
          </a:xfrm>
          <a:solidFill>
            <a:schemeClr val="accent5">
              <a:lumMod val="50000"/>
            </a:schemeClr>
          </a:solidFill>
        </p:spPr>
        <p:txBody>
          <a:bodyPr wrap="square">
            <a:normAutofit/>
          </a:bodyPr>
          <a:lstStyle/>
          <a:p>
            <a:pPr>
              <a:lnSpc>
                <a:spcPct val="90000"/>
              </a:lnSpc>
            </a:pPr>
            <a:endParaRPr lang="fr-CH" sz="3200" dirty="0"/>
          </a:p>
          <a:p>
            <a:pPr algn="ctr">
              <a:lnSpc>
                <a:spcPct val="90000"/>
              </a:lnSpc>
            </a:pPr>
            <a:r>
              <a:rPr lang="fr-CH" sz="3000" b="1" dirty="0"/>
              <a:t>RISK EDUCATION</a:t>
            </a:r>
          </a:p>
        </p:txBody>
      </p:sp>
      <p:pic>
        <p:nvPicPr>
          <p:cNvPr id="8" name="Picture 7" descr="A collage of images of people&#10;&#10;Description automatically generated">
            <a:extLst>
              <a:ext uri="{FF2B5EF4-FFF2-40B4-BE49-F238E27FC236}">
                <a16:creationId xmlns:a16="http://schemas.microsoft.com/office/drawing/2014/main" id="{5A0AB444-BA6A-C76F-AF8A-7CE6CA67AD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85" r="17833" b="1"/>
          <a:stretch/>
        </p:blipFill>
        <p:spPr>
          <a:xfrm>
            <a:off x="-1" y="10"/>
            <a:ext cx="9144000" cy="5005145"/>
          </a:xfrm>
          <a:custGeom>
            <a:avLst/>
            <a:gdLst>
              <a:gd name="connsiteX0" fmla="*/ 0 w 9144000"/>
              <a:gd name="connsiteY0" fmla="*/ 0 h 5005155"/>
              <a:gd name="connsiteX1" fmla="*/ 9144000 w 9144000"/>
              <a:gd name="connsiteY1" fmla="*/ 0 h 5005155"/>
              <a:gd name="connsiteX2" fmla="*/ 9144000 w 9144000"/>
              <a:gd name="connsiteY2" fmla="*/ 2571750 h 5005155"/>
              <a:gd name="connsiteX3" fmla="*/ 9143999 w 9144000"/>
              <a:gd name="connsiteY3" fmla="*/ 2571750 h 5005155"/>
              <a:gd name="connsiteX4" fmla="*/ 9143999 w 9144000"/>
              <a:gd name="connsiteY4" fmla="*/ 4587874 h 5005155"/>
              <a:gd name="connsiteX5" fmla="*/ 9144000 w 9144000"/>
              <a:gd name="connsiteY5" fmla="*/ 4587874 h 5005155"/>
              <a:gd name="connsiteX6" fmla="*/ 9144000 w 9144000"/>
              <a:gd name="connsiteY6" fmla="*/ 4713119 h 5005155"/>
              <a:gd name="connsiteX7" fmla="*/ 9144000 w 9144000"/>
              <a:gd name="connsiteY7" fmla="*/ 4989829 h 5005155"/>
              <a:gd name="connsiteX8" fmla="*/ 9144000 w 9144000"/>
              <a:gd name="connsiteY8" fmla="*/ 5005155 h 5005155"/>
              <a:gd name="connsiteX9" fmla="*/ 0 w 9144000"/>
              <a:gd name="connsiteY9" fmla="*/ 5005155 h 5005155"/>
              <a:gd name="connsiteX10" fmla="*/ 0 w 9144000"/>
              <a:gd name="connsiteY10" fmla="*/ 4989829 h 5005155"/>
              <a:gd name="connsiteX11" fmla="*/ 0 w 9144000"/>
              <a:gd name="connsiteY11" fmla="*/ 4713119 h 5005155"/>
              <a:gd name="connsiteX12" fmla="*/ 0 w 9144000"/>
              <a:gd name="connsiteY12" fmla="*/ 4587874 h 5005155"/>
              <a:gd name="connsiteX13" fmla="*/ 4048216 w 9144000"/>
              <a:gd name="connsiteY13" fmla="*/ 4587874 h 5005155"/>
              <a:gd name="connsiteX14" fmla="*/ 4048216 w 9144000"/>
              <a:gd name="connsiteY14" fmla="*/ 2571750 h 5005155"/>
              <a:gd name="connsiteX15" fmla="*/ 0 w 9144000"/>
              <a:gd name="connsiteY15" fmla="*/ 2571750 h 5005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144000" h="5005155">
                <a:moveTo>
                  <a:pt x="0" y="0"/>
                </a:moveTo>
                <a:lnTo>
                  <a:pt x="9144000" y="0"/>
                </a:lnTo>
                <a:lnTo>
                  <a:pt x="9144000" y="2571750"/>
                </a:lnTo>
                <a:lnTo>
                  <a:pt x="9143999" y="2571750"/>
                </a:lnTo>
                <a:lnTo>
                  <a:pt x="9143999" y="4587874"/>
                </a:lnTo>
                <a:lnTo>
                  <a:pt x="9144000" y="4587874"/>
                </a:lnTo>
                <a:lnTo>
                  <a:pt x="9144000" y="4713119"/>
                </a:lnTo>
                <a:lnTo>
                  <a:pt x="9144000" y="4989829"/>
                </a:lnTo>
                <a:lnTo>
                  <a:pt x="9144000" y="5005155"/>
                </a:lnTo>
                <a:lnTo>
                  <a:pt x="0" y="5005155"/>
                </a:lnTo>
                <a:lnTo>
                  <a:pt x="0" y="4989829"/>
                </a:lnTo>
                <a:lnTo>
                  <a:pt x="0" y="4713119"/>
                </a:lnTo>
                <a:lnTo>
                  <a:pt x="0" y="4587874"/>
                </a:lnTo>
                <a:lnTo>
                  <a:pt x="4048216" y="4587874"/>
                </a:lnTo>
                <a:lnTo>
                  <a:pt x="4048216" y="2571750"/>
                </a:lnTo>
                <a:lnTo>
                  <a:pt x="0" y="257175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40976691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2C0A76-E230-8B67-62AF-E9D5A47EC97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8463" y="1356108"/>
            <a:ext cx="3044757" cy="2519489"/>
          </a:xfrm>
        </p:spPr>
        <p:txBody>
          <a:bodyPr/>
          <a:lstStyle/>
          <a:p>
            <a:pPr indent="0">
              <a:buNone/>
            </a:pPr>
            <a:r>
              <a:rPr lang="en-GB" sz="2200" dirty="0"/>
              <a:t>Public sessions </a:t>
            </a:r>
          </a:p>
          <a:p>
            <a:pPr indent="0">
              <a:buNone/>
            </a:pPr>
            <a:r>
              <a:rPr lang="en-GB" sz="2200" dirty="0"/>
              <a:t>Road shows</a:t>
            </a:r>
          </a:p>
          <a:p>
            <a:pPr indent="0">
              <a:buNone/>
            </a:pPr>
            <a:r>
              <a:rPr lang="en-GB" sz="2200" dirty="0"/>
              <a:t>Puppet shows</a:t>
            </a:r>
          </a:p>
          <a:p>
            <a:pPr indent="0">
              <a:buNone/>
            </a:pPr>
            <a:r>
              <a:rPr lang="en-GB" sz="2200" dirty="0"/>
              <a:t>Cross-border sessions</a:t>
            </a:r>
          </a:p>
          <a:p>
            <a:endParaRPr lang="fr-CH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9A8CCF-723B-5DA2-C3AB-4FA759463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845" y="352299"/>
            <a:ext cx="8280000" cy="539750"/>
          </a:xfrm>
        </p:spPr>
        <p:txBody>
          <a:bodyPr/>
          <a:lstStyle/>
          <a:p>
            <a:r>
              <a:rPr lang="fr-CH" sz="2250" dirty="0">
                <a:solidFill>
                  <a:schemeClr val="tx1"/>
                </a:solidFill>
                <a:latin typeface="Arial"/>
                <a:ea typeface="+mn-ea"/>
              </a:rPr>
              <a:t>WHAT DOES RISK EDUCATION LOOK LIKE?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7168CA-2DC7-0B46-9143-8721FF7C4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9349" y="3159490"/>
            <a:ext cx="2604651" cy="18635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429D70-AADE-8FFA-99A0-4FAEA6E99FFD}"/>
              </a:ext>
            </a:extLst>
          </p:cNvPr>
          <p:cNvSpPr txBox="1"/>
          <p:nvPr/>
        </p:nvSpPr>
        <p:spPr>
          <a:xfrm>
            <a:off x="5139890" y="1324010"/>
            <a:ext cx="3927107" cy="1133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75"/>
              </a:spcBef>
            </a:pPr>
            <a:r>
              <a:rPr lang="en-GB" sz="2200" dirty="0">
                <a:solidFill>
                  <a:srgbClr val="000000"/>
                </a:solidFill>
                <a:latin typeface="Arial"/>
                <a:cs typeface="Arial"/>
              </a:rPr>
              <a:t>Edutainment &amp; games</a:t>
            </a:r>
          </a:p>
          <a:p>
            <a:pPr>
              <a:spcBef>
                <a:spcPts val="75"/>
              </a:spcBef>
            </a:pPr>
            <a:r>
              <a:rPr lang="en-GB" sz="2200" dirty="0">
                <a:solidFill>
                  <a:srgbClr val="000000"/>
                </a:solidFill>
                <a:latin typeface="Arial"/>
                <a:cs typeface="Arial"/>
              </a:rPr>
              <a:t>Education curriculum</a:t>
            </a:r>
          </a:p>
          <a:p>
            <a:pPr>
              <a:spcBef>
                <a:spcPts val="75"/>
              </a:spcBef>
            </a:pPr>
            <a:r>
              <a:rPr lang="en-GB" sz="2200" dirty="0">
                <a:solidFill>
                  <a:srgbClr val="000000"/>
                </a:solidFill>
                <a:latin typeface="Arial"/>
                <a:cs typeface="Arial"/>
              </a:rPr>
              <a:t>Emergency risk education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57CD291-59D4-572B-0E80-186FD624E9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5610" y="3159490"/>
            <a:ext cx="3233142" cy="186851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10ADD5-28A8-9CB1-CBBD-A4C29ECDE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95210" y="3159490"/>
            <a:ext cx="3859087" cy="198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590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C55E10AE-3485-211F-D3C6-490216349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9242" y="189099"/>
            <a:ext cx="7314360" cy="548548"/>
          </a:xfrm>
        </p:spPr>
        <p:txBody>
          <a:bodyPr anchor="t">
            <a:normAutofit/>
          </a:bodyPr>
          <a:lstStyle/>
          <a:p>
            <a:r>
              <a:rPr lang="fr-CH" dirty="0"/>
              <a:t>GET STARTED </a:t>
            </a:r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0B7D94D-B4EC-B588-C3CB-A0643DF4B680}"/>
              </a:ext>
            </a:extLst>
          </p:cNvPr>
          <p:cNvSpPr txBox="1"/>
          <p:nvPr/>
        </p:nvSpPr>
        <p:spPr>
          <a:xfrm>
            <a:off x="5107192" y="1131386"/>
            <a:ext cx="4036808" cy="3181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15000"/>
              </a:lnSpc>
            </a:pPr>
            <a:r>
              <a:rPr lang="en-US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Duration: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60 min. </a:t>
            </a:r>
            <a:endParaRPr lang="fr-CH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fontAlgn="base">
              <a:lnSpc>
                <a:spcPct val="115000"/>
              </a:lnSpc>
            </a:pPr>
            <a:r>
              <a:rPr lang="en-US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Languages: 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Arabic,</a:t>
            </a:r>
            <a:r>
              <a:rPr lang="en-US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English, French and Ukrainian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 </a:t>
            </a:r>
          </a:p>
          <a:p>
            <a:pPr fontAlgn="base">
              <a:lnSpc>
                <a:spcPct val="115000"/>
              </a:lnSpc>
            </a:pPr>
            <a:r>
              <a:rPr lang="en-GB" sz="20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Audience: </a:t>
            </a:r>
            <a:r>
              <a:rPr lang="en-GB" sz="20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This introductory e-learning course is for anyone interested in learning about the key principles risk education</a:t>
            </a:r>
            <a:endParaRPr lang="en-GB" sz="20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algn="just" fontAlgn="base">
              <a:lnSpc>
                <a:spcPct val="115000"/>
              </a:lnSpc>
            </a:pPr>
            <a:endParaRPr lang="fr-CH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15000"/>
              </a:lnSpc>
              <a:buFont typeface="Symbol" panose="05050102010706020507" pitchFamily="18" charset="2"/>
              <a:buChar char=""/>
            </a:pPr>
            <a:endParaRPr lang="fr-CH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502DA7-D264-F83B-EDE9-61B27D31EB4F}"/>
              </a:ext>
            </a:extLst>
          </p:cNvPr>
          <p:cNvSpPr txBox="1"/>
          <p:nvPr/>
        </p:nvSpPr>
        <p:spPr>
          <a:xfrm>
            <a:off x="868680" y="4297509"/>
            <a:ext cx="78988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</a:rPr>
              <a:t>A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ccessible on:</a:t>
            </a:r>
            <a:r>
              <a:rPr lang="en-GB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https://training.gichd.org/</a:t>
            </a:r>
            <a:endParaRPr lang="en-GB" u="sng" dirty="0">
              <a:solidFill>
                <a:srgbClr val="0563C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EORE_introductory_course_teaser_HD">
            <a:hlinkClick r:id="" action="ppaction://media"/>
            <a:extLst>
              <a:ext uri="{FF2B5EF4-FFF2-40B4-BE49-F238E27FC236}">
                <a16:creationId xmlns:a16="http://schemas.microsoft.com/office/drawing/2014/main" id="{0356D34D-D071-5F02-3E5A-7AC8C5E619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950" y="1131386"/>
            <a:ext cx="5055242" cy="284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5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Journée mondiale de l'eau 2023 le colibri - Anti-calcaire à vortex">
            <a:extLst>
              <a:ext uri="{FF2B5EF4-FFF2-40B4-BE49-F238E27FC236}">
                <a16:creationId xmlns:a16="http://schemas.microsoft.com/office/drawing/2014/main" id="{3A1C3C51-34B7-E078-DF09-A2BD34730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881" y="-121025"/>
            <a:ext cx="4662759" cy="380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CBDC0D-1716-9B0B-3610-FC211FBBA62F}"/>
              </a:ext>
            </a:extLst>
          </p:cNvPr>
          <p:cNvSpPr txBox="1"/>
          <p:nvPr/>
        </p:nvSpPr>
        <p:spPr>
          <a:xfrm>
            <a:off x="506905" y="3685309"/>
            <a:ext cx="8130190" cy="978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GB" sz="3200" b="1" dirty="0">
                <a:latin typeface="Calibri" panose="020F0502020204030204" pitchFamily="34" charset="0"/>
                <a:cs typeface="Calibri" panose="020F0502020204030204" pitchFamily="34" charset="0"/>
              </a:rPr>
              <a:t>Be the change you want to see in the world</a:t>
            </a:r>
          </a:p>
          <a:p>
            <a:pPr algn="ctr">
              <a:lnSpc>
                <a:spcPct val="90000"/>
              </a:lnSpc>
            </a:pPr>
            <a:r>
              <a:rPr lang="en-GB" sz="3200" dirty="0">
                <a:latin typeface="Calibri" panose="020F0502020204030204" pitchFamily="34" charset="0"/>
                <a:cs typeface="Calibri" panose="020F0502020204030204" pitchFamily="34" charset="0"/>
              </a:rPr>
              <a:t>Join the Youth Multimedia Contest!</a:t>
            </a:r>
            <a:endParaRPr lang="en-GB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6761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C247E1-008D-DE0F-6C86-DB98C9FBD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769" y="1173655"/>
            <a:ext cx="8280000" cy="539750"/>
          </a:xfrm>
        </p:spPr>
        <p:txBody>
          <a:bodyPr/>
          <a:lstStyle/>
          <a:p>
            <a:r>
              <a:rPr lang="fr-CH" sz="2800" dirty="0"/>
              <a:t>THANK YOU</a:t>
            </a:r>
            <a:br>
              <a:rPr lang="fr-CH" sz="2800" dirty="0"/>
            </a:br>
            <a:br>
              <a:rPr lang="fr-CH" sz="2800" dirty="0"/>
            </a:br>
            <a:r>
              <a:rPr lang="fr-CH" sz="2000" dirty="0">
                <a:hlinkClick r:id="rId3"/>
              </a:rPr>
              <a:t>m.laruelle@gichd.org</a:t>
            </a:r>
            <a:r>
              <a:rPr lang="fr-CH" sz="2000" dirty="0"/>
              <a:t> </a:t>
            </a:r>
            <a:endParaRPr lang="fr-CH" sz="2800" dirty="0"/>
          </a:p>
        </p:txBody>
      </p:sp>
      <p:pic>
        <p:nvPicPr>
          <p:cNvPr id="6" name="_NOPROCESS_9.-Threat-Recognition-Full-Scene copie.png" descr="_NOPROCESS_9.-Threat-Recognition-Full-Scene copie.png">
            <a:extLst>
              <a:ext uri="{FF2B5EF4-FFF2-40B4-BE49-F238E27FC236}">
                <a16:creationId xmlns:a16="http://schemas.microsoft.com/office/drawing/2014/main" id="{2C88BE54-57AC-9E15-2E6C-AC1E9C30EF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53910" y="2926320"/>
            <a:ext cx="10367981" cy="2232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4385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F92A6B7A-1AB1-237B-1565-51E3128F4838}"/>
              </a:ext>
            </a:extLst>
          </p:cNvPr>
          <p:cNvSpPr txBox="1">
            <a:spLocks/>
          </p:cNvSpPr>
          <p:nvPr/>
        </p:nvSpPr>
        <p:spPr>
          <a:xfrm>
            <a:off x="1293701" y="165078"/>
            <a:ext cx="8443609" cy="65111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marR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 lang="en-US" sz="3400" kern="1200" baseline="300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chemeClr val="accent5">
                    <a:lumMod val="10000"/>
                  </a:schemeClr>
                </a:solidFill>
                <a:latin typeface="+mj-lt"/>
              </a:rPr>
              <a:t>The story of the hummingbird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653A23-A4FB-AED7-7175-DFF4CC8AEF1C}"/>
              </a:ext>
            </a:extLst>
          </p:cNvPr>
          <p:cNvSpPr txBox="1"/>
          <p:nvPr/>
        </p:nvSpPr>
        <p:spPr>
          <a:xfrm>
            <a:off x="7424928" y="4597400"/>
            <a:ext cx="19603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200" dirty="0"/>
              <a:t>Copyright: UN Water</a:t>
            </a:r>
          </a:p>
        </p:txBody>
      </p:sp>
      <p:pic>
        <p:nvPicPr>
          <p:cNvPr id="2" name="Picture 2" descr="Journée mondiale de l'eau 2023 le colibri - Anti-calcaire à vortex">
            <a:extLst>
              <a:ext uri="{FF2B5EF4-FFF2-40B4-BE49-F238E27FC236}">
                <a16:creationId xmlns:a16="http://schemas.microsoft.com/office/drawing/2014/main" id="{3A7606EC-C701-B1A7-1036-70924CADA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761" y="897808"/>
            <a:ext cx="4998752" cy="408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602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CC0C6F-18CE-45B1-880E-5CDE9199D0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5001" y="499088"/>
            <a:ext cx="8443609" cy="651115"/>
          </a:xfrm>
        </p:spPr>
        <p:txBody>
          <a:bodyPr/>
          <a:lstStyle/>
          <a:p>
            <a:r>
              <a:rPr lang="en-US" sz="4000" b="1" dirty="0">
                <a:solidFill>
                  <a:schemeClr val="accent5">
                    <a:lumMod val="10000"/>
                  </a:schemeClr>
                </a:solidFill>
                <a:latin typeface="+mj-lt"/>
              </a:rPr>
              <a:t>114 million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9B65D7-7B29-B81F-241C-89C0C2217DE2}"/>
              </a:ext>
            </a:extLst>
          </p:cNvPr>
          <p:cNvSpPr txBox="1"/>
          <p:nvPr/>
        </p:nvSpPr>
        <p:spPr>
          <a:xfrm>
            <a:off x="7581206" y="4318854"/>
            <a:ext cx="130839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>
              <a:defRPr/>
            </a:pPr>
            <a:r>
              <a:rPr kumimoji="0" lang="fr-CH" sz="11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Source: UNHCR</a:t>
            </a:r>
            <a:r>
              <a:rPr lang="fr-CH" sz="1100" noProof="0" dirty="0">
                <a:latin typeface="Arial"/>
              </a:rPr>
              <a:t> </a:t>
            </a:r>
            <a:endParaRPr lang="en-US" sz="1100" i="0" dirty="0">
              <a:effectLst/>
              <a:latin typeface="Roboto" panose="020000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72044C-EE1D-B9FF-5941-C626CB82FE24}"/>
              </a:ext>
            </a:extLst>
          </p:cNvPr>
          <p:cNvSpPr txBox="1"/>
          <p:nvPr/>
        </p:nvSpPr>
        <p:spPr>
          <a:xfrm>
            <a:off x="767769" y="3013689"/>
            <a:ext cx="7940841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GB" sz="2800" b="1" dirty="0">
                <a:solidFill>
                  <a:schemeClr val="accent5">
                    <a:lumMod val="10000"/>
                  </a:schemeClr>
                </a:solidFill>
                <a:latin typeface="+mj-lt"/>
              </a:rPr>
              <a:t>%</a:t>
            </a:r>
            <a:r>
              <a:rPr lang="en-GB" sz="2800" dirty="0">
                <a:solidFill>
                  <a:schemeClr val="accent5">
                    <a:lumMod val="10000"/>
                  </a:schemeClr>
                </a:solidFill>
                <a:latin typeface="+mj-lt"/>
              </a:rPr>
              <a:t> of humanitarian operations where explosive ordnance represent a threat to people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9DA765-4037-5D9C-48A4-B3803289D88C}"/>
              </a:ext>
            </a:extLst>
          </p:cNvPr>
          <p:cNvSpPr txBox="1"/>
          <p:nvPr/>
        </p:nvSpPr>
        <p:spPr>
          <a:xfrm>
            <a:off x="567890" y="1334659"/>
            <a:ext cx="80082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5">
                    <a:lumMod val="10000"/>
                  </a:schemeClr>
                </a:solidFill>
                <a:latin typeface="+mj-lt"/>
              </a:rPr>
              <a:t>#</a:t>
            </a:r>
            <a:r>
              <a:rPr lang="en-US" sz="2800" dirty="0">
                <a:solidFill>
                  <a:schemeClr val="accent5">
                    <a:lumMod val="10000"/>
                  </a:schemeClr>
                </a:solidFill>
                <a:latin typeface="+mj-lt"/>
              </a:rPr>
              <a:t> of people displaced by war</a:t>
            </a:r>
            <a:r>
              <a:rPr lang="fr-CH" sz="2800" dirty="0">
                <a:solidFill>
                  <a:schemeClr val="accent5">
                    <a:lumMod val="10000"/>
                  </a:schemeClr>
                </a:solidFill>
                <a:latin typeface="+mj-lt"/>
              </a:rPr>
              <a:t> end 2023</a:t>
            </a:r>
            <a:endParaRPr lang="en-US" sz="2800" dirty="0">
              <a:solidFill>
                <a:schemeClr val="accent5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108BBA-E45D-DD93-C7E9-9B04BBB9B19B}"/>
              </a:ext>
            </a:extLst>
          </p:cNvPr>
          <p:cNvSpPr txBox="1"/>
          <p:nvPr/>
        </p:nvSpPr>
        <p:spPr>
          <a:xfrm>
            <a:off x="6026727" y="4640021"/>
            <a:ext cx="286286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>
              <a:defRPr/>
            </a:pPr>
            <a:r>
              <a:rPr kumimoji="0" lang="fr-CH" sz="11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Source: Global Protection Cluster</a:t>
            </a:r>
            <a:r>
              <a:rPr lang="fr-CH" sz="1100" noProof="0" dirty="0">
                <a:latin typeface="Arial"/>
              </a:rPr>
              <a:t> </a:t>
            </a:r>
            <a:endParaRPr lang="en-US" sz="1100" i="0" dirty="0">
              <a:effectLst/>
              <a:latin typeface="Roboto" panose="020000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CA4034-4599-E663-311E-4A66CC5C7E7A}"/>
              </a:ext>
            </a:extLst>
          </p:cNvPr>
          <p:cNvSpPr txBox="1"/>
          <p:nvPr/>
        </p:nvSpPr>
        <p:spPr>
          <a:xfrm>
            <a:off x="2450111" y="2248584"/>
            <a:ext cx="45761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GB" sz="4000" b="1" dirty="0">
                <a:solidFill>
                  <a:schemeClr val="accent5">
                    <a:lumMod val="10000"/>
                  </a:schemeClr>
                </a:solidFill>
                <a:latin typeface="+mj-lt"/>
              </a:rPr>
              <a:t>84% </a:t>
            </a:r>
            <a:endParaRPr lang="fr-CH" sz="4000" b="1" dirty="0">
              <a:solidFill>
                <a:schemeClr val="accent5">
                  <a:lumMod val="10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564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/>
      <p:bldP spid="5" grpId="0"/>
      <p:bldP spid="7" grpId="0"/>
      <p:bldP spid="8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ar: 10 Points 2">
            <a:extLst>
              <a:ext uri="{FF2B5EF4-FFF2-40B4-BE49-F238E27FC236}">
                <a16:creationId xmlns:a16="http://schemas.microsoft.com/office/drawing/2014/main" id="{CD3B4B53-C112-CC64-EB36-F67892205EA3}"/>
              </a:ext>
            </a:extLst>
          </p:cNvPr>
          <p:cNvSpPr/>
          <p:nvPr/>
        </p:nvSpPr>
        <p:spPr>
          <a:xfrm rot="742958">
            <a:off x="6470467" y="311919"/>
            <a:ext cx="2603863" cy="2255520"/>
          </a:xfrm>
          <a:prstGeom prst="star10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85% </a:t>
            </a:r>
            <a:r>
              <a:rPr lang="en-US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of all casualties = </a:t>
            </a:r>
            <a:r>
              <a:rPr lang="en-US" b="1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civilians</a:t>
            </a:r>
            <a:r>
              <a:rPr lang="en-US" b="0" i="0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 </a:t>
            </a:r>
          </a:p>
          <a:p>
            <a:pPr algn="ctr"/>
            <a:r>
              <a:rPr lang="en-US" dirty="0">
                <a:solidFill>
                  <a:schemeClr val="tx1"/>
                </a:solidFill>
                <a:latin typeface="Roboto" panose="02000000000000000000" pitchFamily="2" charset="0"/>
              </a:rPr>
              <a:t>Half of which were children</a:t>
            </a:r>
            <a:endParaRPr lang="fr-CH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ADE66D-93A7-4A01-8209-24E6CC8638E8}"/>
              </a:ext>
            </a:extLst>
          </p:cNvPr>
          <p:cNvSpPr txBox="1"/>
          <p:nvPr/>
        </p:nvSpPr>
        <p:spPr>
          <a:xfrm>
            <a:off x="2190281" y="1439679"/>
            <a:ext cx="46257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H" sz="8800" dirty="0">
                <a:latin typeface="Roboto" panose="02000000000000000000" pitchFamily="2" charset="0"/>
              </a:rPr>
              <a:t>4</a:t>
            </a:r>
            <a:r>
              <a:rPr lang="fr-CH" sz="8800" b="0" i="0" dirty="0">
                <a:effectLst/>
                <a:latin typeface="Roboto" panose="02000000000000000000" pitchFamily="2" charset="0"/>
              </a:rPr>
              <a:t>,710</a:t>
            </a:r>
            <a:r>
              <a:rPr lang="fr-CH" sz="8800" dirty="0"/>
              <a:t> </a:t>
            </a:r>
          </a:p>
          <a:p>
            <a:pPr algn="ctr"/>
            <a:r>
              <a:rPr lang="fr-CH" sz="3200" dirty="0"/>
              <a:t>Casualties in 2022</a:t>
            </a:r>
            <a:endParaRPr lang="fr-CH" sz="8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6C437B-EC06-4C89-A0E4-BF792000F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018" y="4017411"/>
            <a:ext cx="8042315" cy="554198"/>
          </a:xfrm>
          <a:prstGeom prst="rect">
            <a:avLst/>
          </a:prstGeom>
        </p:spPr>
      </p:pic>
      <p:sp>
        <p:nvSpPr>
          <p:cNvPr id="6" name="Star: 10 Points 5">
            <a:extLst>
              <a:ext uri="{FF2B5EF4-FFF2-40B4-BE49-F238E27FC236}">
                <a16:creationId xmlns:a16="http://schemas.microsoft.com/office/drawing/2014/main" id="{C52E0D70-70A4-3612-9387-969466D12D32}"/>
              </a:ext>
            </a:extLst>
          </p:cNvPr>
          <p:cNvSpPr/>
          <p:nvPr/>
        </p:nvSpPr>
        <p:spPr>
          <a:xfrm rot="20578191">
            <a:off x="378789" y="334774"/>
            <a:ext cx="2222957" cy="2267692"/>
          </a:xfrm>
          <a:prstGeom prst="star10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tx1"/>
                </a:solidFill>
              </a:rPr>
              <a:t>Blocks</a:t>
            </a:r>
            <a:r>
              <a:rPr lang="en-GB" dirty="0">
                <a:solidFill>
                  <a:schemeClr val="tx1"/>
                </a:solidFill>
              </a:rPr>
              <a:t> access to aid, healthcare, education etc.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2FEDC0-2702-C18E-E990-FE2FB6D3B445}"/>
              </a:ext>
            </a:extLst>
          </p:cNvPr>
          <p:cNvSpPr txBox="1"/>
          <p:nvPr/>
        </p:nvSpPr>
        <p:spPr>
          <a:xfrm>
            <a:off x="4503176" y="4779967"/>
            <a:ext cx="457581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>
              <a:defRPr/>
            </a:pPr>
            <a:r>
              <a:rPr kumimoji="0" lang="fr-CH" sz="90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Source: </a:t>
            </a:r>
            <a:r>
              <a:rPr lang="en-US" sz="900" i="0" dirty="0">
                <a:solidFill>
                  <a:srgbClr val="4A4A4A"/>
                </a:solidFill>
                <a:effectLst/>
                <a:latin typeface="Roboto" panose="02000000000000000000" pitchFamily="2" charset="0"/>
              </a:rPr>
              <a:t>Landmine Monitor 2023</a:t>
            </a:r>
          </a:p>
        </p:txBody>
      </p:sp>
    </p:spTree>
    <p:extLst>
      <p:ext uri="{BB962C8B-B14F-4D97-AF65-F5344CB8AC3E}">
        <p14:creationId xmlns:p14="http://schemas.microsoft.com/office/powerpoint/2010/main" val="169691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8A68C83-7AC3-C620-840A-46E35DB2B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519" y="1036320"/>
            <a:ext cx="5053547" cy="3070860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4460D1-1EB6-0679-BCAA-D172152904A9}"/>
              </a:ext>
            </a:extLst>
          </p:cNvPr>
          <p:cNvSpPr txBox="1"/>
          <p:nvPr/>
        </p:nvSpPr>
        <p:spPr>
          <a:xfrm>
            <a:off x="5582653" y="1602254"/>
            <a:ext cx="343988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Clearance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C00000"/>
                </a:solidFill>
              </a:rPr>
              <a:t>Risk Education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Victim Assistance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Advocacy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Stockpile Destruction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39E290-3279-89C6-BC03-E69120A9B816}"/>
              </a:ext>
            </a:extLst>
          </p:cNvPr>
          <p:cNvSpPr txBox="1"/>
          <p:nvPr/>
        </p:nvSpPr>
        <p:spPr>
          <a:xfrm>
            <a:off x="1213592" y="214019"/>
            <a:ext cx="7468214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50" b="1" dirty="0">
                <a:latin typeface="Arial"/>
                <a:cs typeface="Arial"/>
              </a:rPr>
              <a:t>5 COMPONENTS OF MINE ACTION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477D1D-863C-CE48-0A55-642179ABF619}"/>
              </a:ext>
            </a:extLst>
          </p:cNvPr>
          <p:cNvSpPr txBox="1"/>
          <p:nvPr/>
        </p:nvSpPr>
        <p:spPr>
          <a:xfrm>
            <a:off x="348519" y="4286250"/>
            <a:ext cx="8333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400" dirty="0">
                <a:hlinkClick r:id="rId4"/>
              </a:rPr>
              <a:t>https://www.mineactionstandards.org/</a:t>
            </a:r>
            <a:r>
              <a:rPr lang="fr-CH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9044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AF53311-4362-4D17-D4CF-4D6255ED69AC}"/>
              </a:ext>
            </a:extLst>
          </p:cNvPr>
          <p:cNvSpPr txBox="1"/>
          <p:nvPr/>
        </p:nvSpPr>
        <p:spPr>
          <a:xfrm>
            <a:off x="1213592" y="348773"/>
            <a:ext cx="7468214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250" b="1" dirty="0">
                <a:latin typeface="Arial"/>
                <a:cs typeface="Arial"/>
              </a:rPr>
              <a:t>WHAT IS EXPLOSIVE ORDNANCE RISK EDUCATION?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5EC6E08-891B-DCB8-588E-BB0805108DB2}"/>
              </a:ext>
            </a:extLst>
          </p:cNvPr>
          <p:cNvGrpSpPr/>
          <p:nvPr/>
        </p:nvGrpSpPr>
        <p:grpSpPr>
          <a:xfrm>
            <a:off x="0" y="2832739"/>
            <a:ext cx="9142964" cy="2230670"/>
            <a:chOff x="4916" y="3910217"/>
            <a:chExt cx="12190618" cy="2974226"/>
          </a:xfrm>
        </p:grpSpPr>
        <p:pic>
          <p:nvPicPr>
            <p:cNvPr id="11" name="Picture 11">
              <a:extLst>
                <a:ext uri="{FF2B5EF4-FFF2-40B4-BE49-F238E27FC236}">
                  <a16:creationId xmlns:a16="http://schemas.microsoft.com/office/drawing/2014/main" id="{AD66063F-C776-1A46-EBCB-7D84C48F3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33610" y="3913622"/>
              <a:ext cx="4461924" cy="2938696"/>
            </a:xfrm>
            <a:prstGeom prst="rect">
              <a:avLst/>
            </a:prstGeom>
          </p:spPr>
        </p:pic>
        <p:pic>
          <p:nvPicPr>
            <p:cNvPr id="51" name="Picture 51">
              <a:extLst>
                <a:ext uri="{FF2B5EF4-FFF2-40B4-BE49-F238E27FC236}">
                  <a16:creationId xmlns:a16="http://schemas.microsoft.com/office/drawing/2014/main" id="{883673BE-A23C-BA65-7912-7FB77B4FD2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16" y="3918750"/>
              <a:ext cx="4156587" cy="2965693"/>
            </a:xfrm>
            <a:prstGeom prst="rect">
              <a:avLst/>
            </a:prstGeom>
          </p:spPr>
        </p:pic>
        <p:pic>
          <p:nvPicPr>
            <p:cNvPr id="9" name="Picture 9" descr="A picture containing person, grass, outdoor, crowd&#10;&#10;Description automatically generated">
              <a:extLst>
                <a:ext uri="{FF2B5EF4-FFF2-40B4-BE49-F238E27FC236}">
                  <a16:creationId xmlns:a16="http://schemas.microsoft.com/office/drawing/2014/main" id="{64D0F5EC-3E3D-D930-07EF-ACEF2BE55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76368" y="3910217"/>
              <a:ext cx="4439265" cy="2958181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DCA93EE-A6CD-9009-3625-7F9825047EE6}"/>
              </a:ext>
            </a:extLst>
          </p:cNvPr>
          <p:cNvSpPr txBox="1"/>
          <p:nvPr/>
        </p:nvSpPr>
        <p:spPr>
          <a:xfrm>
            <a:off x="185737" y="904796"/>
            <a:ext cx="8708005" cy="22852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 Activities to </a:t>
            </a:r>
            <a:r>
              <a:rPr lang="en-US" sz="2400" dirty="0">
                <a:solidFill>
                  <a:srgbClr val="C00000"/>
                </a:solidFill>
                <a:latin typeface="Arial"/>
                <a:cs typeface="Arial"/>
              </a:rPr>
              <a:t>raise awareness &amp; promoting behavioral change</a:t>
            </a:r>
            <a:r>
              <a:rPr lang="en-US" sz="2400" dirty="0">
                <a:latin typeface="Arial"/>
                <a:cs typeface="Arial"/>
              </a:rPr>
              <a:t> in relations to explosive ordnance (landmines, cluster munitions, and remnants of war)</a:t>
            </a:r>
          </a:p>
          <a:p>
            <a:pPr algn="ctr"/>
            <a:endParaRPr lang="en-GB" sz="2400" dirty="0"/>
          </a:p>
          <a:p>
            <a:pPr algn="ctr"/>
            <a:r>
              <a:rPr lang="en-GB" sz="2400" dirty="0"/>
              <a:t> No ‘one size fits all approach’</a:t>
            </a:r>
            <a:endParaRPr lang="en-GB" sz="2000" dirty="0"/>
          </a:p>
          <a:p>
            <a:pPr algn="ctr"/>
            <a:endParaRPr lang="en-AU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9178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555A4-0EF5-6A9E-1586-FA57C9347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1451" y="226727"/>
            <a:ext cx="7314360" cy="548548"/>
          </a:xfrm>
        </p:spPr>
        <p:txBody>
          <a:bodyPr anchor="t">
            <a:normAutofit/>
          </a:bodyPr>
          <a:lstStyle/>
          <a:p>
            <a:r>
              <a:rPr lang="en-GB" dirty="0"/>
              <a:t>Why does RISK EDUCATION matter?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0F697F-9CFF-C845-C5DE-BDFE48794CCC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464257" y="1384774"/>
            <a:ext cx="8679743" cy="329664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GB" sz="2400" dirty="0"/>
              <a:t>Primary means of </a:t>
            </a:r>
            <a:r>
              <a:rPr lang="en-GB" sz="2400" b="1" dirty="0"/>
              <a:t>preventing new accidents </a:t>
            </a: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GB" sz="2400" b="1" dirty="0"/>
              <a:t>Life-saving </a:t>
            </a:r>
            <a:r>
              <a:rPr lang="en-GB" sz="2400" dirty="0"/>
              <a:t>in emergencies and until clearance is possible </a:t>
            </a:r>
            <a:endParaRPr lang="en-GB" dirty="0"/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anose="05000000000000000000" pitchFamily="2" charset="2"/>
              <a:buChar char="ü"/>
            </a:pPr>
            <a:r>
              <a:rPr lang="en-GB" sz="2400" b="1" dirty="0"/>
              <a:t>An obligation</a:t>
            </a:r>
            <a:r>
              <a:rPr lang="en-GB" sz="2400" dirty="0"/>
              <a:t> for States Parties to the Convention on Cluster Munitions and other Treaties</a:t>
            </a:r>
          </a:p>
        </p:txBody>
      </p:sp>
    </p:spTree>
    <p:extLst>
      <p:ext uri="{BB962C8B-B14F-4D97-AF65-F5344CB8AC3E}">
        <p14:creationId xmlns:p14="http://schemas.microsoft.com/office/powerpoint/2010/main" val="1943576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8BCE397-C42E-4FBC-0082-9C6F7C43DE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131" y="1356108"/>
            <a:ext cx="8675536" cy="2519489"/>
          </a:xfrm>
        </p:spPr>
        <p:txBody>
          <a:bodyPr/>
          <a:lstStyle/>
          <a:p>
            <a:pPr marL="342900"/>
            <a:r>
              <a:rPr lang="en-GB" sz="2400" dirty="0"/>
              <a:t>Local grassroots actors </a:t>
            </a:r>
          </a:p>
          <a:p>
            <a:pPr marL="1085850" lvl="1"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accent3"/>
                </a:solidFill>
              </a:rPr>
              <a:t>i.e., Red Cross and Red Crescent National Societies</a:t>
            </a:r>
          </a:p>
          <a:p>
            <a:pPr marL="1085850" lvl="1"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chemeClr val="accent3"/>
                </a:solidFill>
              </a:rPr>
              <a:t>Community focal points </a:t>
            </a:r>
          </a:p>
          <a:p>
            <a:pPr marL="342900"/>
            <a:r>
              <a:rPr lang="en-GB" sz="2400" dirty="0"/>
              <a:t>National and international non-governmental organisations</a:t>
            </a:r>
          </a:p>
          <a:p>
            <a:pPr marL="342900"/>
            <a:r>
              <a:rPr lang="en-GB" sz="2400" dirty="0"/>
              <a:t>Support from donors and governments</a:t>
            </a:r>
          </a:p>
          <a:p>
            <a:pPr indent="0">
              <a:buNone/>
            </a:pPr>
            <a:endParaRPr lang="en-GB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DEBCBB-AEB7-DB2D-F346-94064642B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64" y="375144"/>
            <a:ext cx="8280000" cy="539750"/>
          </a:xfrm>
        </p:spPr>
        <p:txBody>
          <a:bodyPr/>
          <a:lstStyle/>
          <a:p>
            <a:r>
              <a:rPr lang="fr-CH" sz="2250" dirty="0">
                <a:solidFill>
                  <a:schemeClr val="tx1"/>
                </a:solidFill>
                <a:latin typeface="Arial"/>
                <a:ea typeface="+mn-ea"/>
              </a:rPr>
              <a:t>WHO </a:t>
            </a:r>
            <a:r>
              <a:rPr lang="fr-CH" sz="2200" dirty="0">
                <a:solidFill>
                  <a:schemeClr val="tx1"/>
                </a:solidFill>
                <a:latin typeface="Arial"/>
                <a:ea typeface="+mn-ea"/>
              </a:rPr>
              <a:t>DELIVERS</a:t>
            </a:r>
            <a:r>
              <a:rPr lang="fr-CH" sz="2250" dirty="0">
                <a:solidFill>
                  <a:schemeClr val="tx1"/>
                </a:solidFill>
                <a:latin typeface="Arial"/>
                <a:ea typeface="+mn-ea"/>
              </a:rPr>
              <a:t> RISK EDUCATION?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B9BD8C-0FA2-F3AD-DF72-B8BE640DE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2472" y="3417941"/>
            <a:ext cx="5611528" cy="161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24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B16DAED-90FB-01D1-19E0-B06F9B020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208198"/>
            <a:ext cx="8280000" cy="539750"/>
          </a:xfrm>
        </p:spPr>
        <p:txBody>
          <a:bodyPr/>
          <a:lstStyle/>
          <a:p>
            <a:r>
              <a:rPr lang="fr-CH" sz="2250" dirty="0">
                <a:solidFill>
                  <a:schemeClr val="tx1"/>
                </a:solidFill>
                <a:latin typeface="Arial"/>
                <a:ea typeface="+mn-ea"/>
              </a:rPr>
              <a:t>WHAT DOES RISK EDUCATION LOOK LIKE?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B14652-62E4-33D0-F5C8-4337209698F1}"/>
              </a:ext>
            </a:extLst>
          </p:cNvPr>
          <p:cNvSpPr txBox="1"/>
          <p:nvPr/>
        </p:nvSpPr>
        <p:spPr>
          <a:xfrm>
            <a:off x="226687" y="1256059"/>
            <a:ext cx="2471334" cy="3216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75"/>
              </a:spcBef>
            </a:pPr>
            <a:r>
              <a:rPr lang="en-GB" sz="2200" dirty="0">
                <a:solidFill>
                  <a:srgbClr val="000000"/>
                </a:solidFill>
                <a:latin typeface="Arial"/>
                <a:cs typeface="Arial"/>
              </a:rPr>
              <a:t>Social media </a:t>
            </a:r>
          </a:p>
          <a:p>
            <a:pPr>
              <a:spcBef>
                <a:spcPts val="75"/>
              </a:spcBef>
            </a:pPr>
            <a:endParaRPr lang="en-GB" sz="22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spcBef>
                <a:spcPts val="75"/>
              </a:spcBef>
            </a:pPr>
            <a:endParaRPr lang="en-GB" sz="2200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spcBef>
                <a:spcPts val="75"/>
              </a:spcBef>
            </a:pPr>
            <a:r>
              <a:rPr lang="en-GB" sz="2200" dirty="0">
                <a:solidFill>
                  <a:srgbClr val="000000"/>
                </a:solidFill>
                <a:latin typeface="Arial"/>
                <a:cs typeface="Arial"/>
              </a:rPr>
              <a:t>Apps</a:t>
            </a:r>
          </a:p>
          <a:p>
            <a:pPr>
              <a:spcBef>
                <a:spcPts val="75"/>
              </a:spcBef>
            </a:pPr>
            <a:r>
              <a:rPr lang="en-GB" sz="2200" dirty="0">
                <a:solidFill>
                  <a:srgbClr val="000000"/>
                </a:solidFill>
                <a:latin typeface="Arial"/>
                <a:cs typeface="Arial"/>
              </a:rPr>
              <a:t>TV </a:t>
            </a:r>
          </a:p>
          <a:p>
            <a:pPr>
              <a:spcBef>
                <a:spcPts val="75"/>
              </a:spcBef>
            </a:pPr>
            <a:r>
              <a:rPr lang="en-GB" sz="2200" dirty="0">
                <a:solidFill>
                  <a:srgbClr val="000000"/>
                </a:solidFill>
                <a:latin typeface="Arial"/>
                <a:cs typeface="Arial"/>
              </a:rPr>
              <a:t>Virtual &amp; Augmented Reality</a:t>
            </a:r>
          </a:p>
          <a:p>
            <a:pPr>
              <a:spcBef>
                <a:spcPts val="75"/>
              </a:spcBef>
            </a:pPr>
            <a:r>
              <a:rPr lang="en-GB" sz="2200" dirty="0">
                <a:solidFill>
                  <a:srgbClr val="000000"/>
                </a:solidFill>
                <a:latin typeface="Arial"/>
                <a:cs typeface="Arial"/>
              </a:rPr>
              <a:t>E-learnings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E7B048A-492C-7598-D24C-B60D1854D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2481" y="746621"/>
            <a:ext cx="1336042" cy="18251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4BEE535-0F4D-9F1C-C876-98A3ABEA68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8661" r="-1"/>
          <a:stretch/>
        </p:blipFill>
        <p:spPr>
          <a:xfrm>
            <a:off x="6838523" y="747948"/>
            <a:ext cx="1971000" cy="121404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B3885A1-71C8-93AC-4E35-BE7D7A118A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93" y="1596879"/>
            <a:ext cx="2140078" cy="66999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B191E0A-72D7-02C2-700D-21A9314C89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5072" y="2145869"/>
            <a:ext cx="1872241" cy="207127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D29A2B7-63D9-9F1B-08CF-9947332776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6476" y="2668379"/>
            <a:ext cx="1436952" cy="190505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FCA0EFA-6A72-F6A2-7B0A-3D5FED47F111}"/>
              </a:ext>
            </a:extLst>
          </p:cNvPr>
          <p:cNvSpPr txBox="1"/>
          <p:nvPr/>
        </p:nvSpPr>
        <p:spPr>
          <a:xfrm>
            <a:off x="2698021" y="1256059"/>
            <a:ext cx="2366811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75"/>
              </a:spcBef>
            </a:pPr>
            <a:r>
              <a:rPr lang="en-GB" sz="2200" dirty="0">
                <a:solidFill>
                  <a:srgbClr val="000000"/>
                </a:solidFill>
                <a:latin typeface="Arial"/>
                <a:cs typeface="Arial"/>
              </a:rPr>
              <a:t>Loudspeakers </a:t>
            </a:r>
          </a:p>
          <a:p>
            <a:pPr>
              <a:spcBef>
                <a:spcPts val="75"/>
              </a:spcBef>
            </a:pPr>
            <a:r>
              <a:rPr lang="en-GB" sz="2200" dirty="0">
                <a:solidFill>
                  <a:srgbClr val="000000"/>
                </a:solidFill>
                <a:latin typeface="Arial"/>
                <a:cs typeface="Arial"/>
              </a:rPr>
              <a:t>Leaflets</a:t>
            </a:r>
          </a:p>
          <a:p>
            <a:pPr>
              <a:spcBef>
                <a:spcPts val="75"/>
              </a:spcBef>
            </a:pPr>
            <a:r>
              <a:rPr lang="en-GB" sz="2200" dirty="0">
                <a:solidFill>
                  <a:srgbClr val="000000"/>
                </a:solidFill>
                <a:latin typeface="Arial"/>
                <a:cs typeface="Arial"/>
              </a:rPr>
              <a:t>Posters </a:t>
            </a:r>
          </a:p>
          <a:p>
            <a:pPr>
              <a:spcBef>
                <a:spcPts val="75"/>
              </a:spcBef>
            </a:pPr>
            <a:r>
              <a:rPr lang="en-GB" sz="2200" dirty="0">
                <a:solidFill>
                  <a:srgbClr val="000000"/>
                </a:solidFill>
                <a:latin typeface="Arial"/>
                <a:cs typeface="Arial"/>
              </a:rPr>
              <a:t>Billboards</a:t>
            </a:r>
          </a:p>
          <a:p>
            <a:pPr>
              <a:spcBef>
                <a:spcPts val="75"/>
              </a:spcBef>
            </a:pPr>
            <a:r>
              <a:rPr lang="en-GB" sz="2200" dirty="0">
                <a:solidFill>
                  <a:srgbClr val="000000"/>
                </a:solidFill>
                <a:latin typeface="Arial"/>
                <a:cs typeface="Arial"/>
              </a:rPr>
              <a:t>Radio</a:t>
            </a:r>
          </a:p>
          <a:p>
            <a:pPr>
              <a:spcBef>
                <a:spcPts val="75"/>
              </a:spcBef>
            </a:pPr>
            <a:r>
              <a:rPr lang="en-GB" sz="2200" dirty="0">
                <a:solidFill>
                  <a:srgbClr val="000000"/>
                </a:solidFill>
                <a:latin typeface="Arial"/>
                <a:cs typeface="Arial"/>
              </a:rPr>
              <a:t>SMS campaigns</a:t>
            </a:r>
          </a:p>
          <a:p>
            <a:pPr>
              <a:spcBef>
                <a:spcPts val="75"/>
              </a:spcBef>
            </a:pPr>
            <a:r>
              <a:rPr lang="en-GB" sz="2200" dirty="0">
                <a:solidFill>
                  <a:srgbClr val="000000"/>
                </a:solidFill>
                <a:latin typeface="Arial"/>
                <a:cs typeface="Arial"/>
              </a:rPr>
              <a:t>Pre-recorded messages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103271498"/>
      </p:ext>
    </p:extLst>
  </p:cSld>
  <p:clrMapOvr>
    <a:masterClrMapping/>
  </p:clrMapOvr>
</p:sld>
</file>

<file path=ppt/theme/theme1.xml><?xml version="1.0" encoding="utf-8"?>
<a:theme xmlns:a="http://schemas.openxmlformats.org/drawingml/2006/main" name="New PowerPoint template">
  <a:themeElements>
    <a:clrScheme name="GICHD">
      <a:dk1>
        <a:srgbClr val="000000"/>
      </a:dk1>
      <a:lt1>
        <a:srgbClr val="FFFFFF"/>
      </a:lt1>
      <a:dk2>
        <a:srgbClr val="778F9B"/>
      </a:dk2>
      <a:lt2>
        <a:srgbClr val="E7E7E7"/>
      </a:lt2>
      <a:accent1>
        <a:srgbClr val="C20031"/>
      </a:accent1>
      <a:accent2>
        <a:srgbClr val="0D0B0D"/>
      </a:accent2>
      <a:accent3>
        <a:srgbClr val="6E6C6E"/>
      </a:accent3>
      <a:accent4>
        <a:srgbClr val="B2B2B2"/>
      </a:accent4>
      <a:accent5>
        <a:srgbClr val="E4E4E4"/>
      </a:accent5>
      <a:accent6>
        <a:srgbClr val="F8F4F0"/>
      </a:accent6>
      <a:hlink>
        <a:srgbClr val="016C91"/>
      </a:hlink>
      <a:folHlink>
        <a:srgbClr val="6EA6BF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ICHD-module-template-NEW_V9" id="{DA37180B-0F75-9C42-B5EF-0F37D3A4617D}" vid="{0959D27F-C4BF-574C-BD0A-9E5227C3C1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9288c37-d7f5-42c7-8745-9e4854975bc8" xsi:nil="true"/>
    <lcf76f155ced4ddcb4097134ff3c332f xmlns="b67dbfcc-4a62-4a83-bc3c-eb1f2b541190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92524F9183D06428268EE9925FE34E6" ma:contentTypeVersion="14" ma:contentTypeDescription="Create a new document." ma:contentTypeScope="" ma:versionID="c4d389a5a8120c61b33ea3abf2af5341">
  <xsd:schema xmlns:xsd="http://www.w3.org/2001/XMLSchema" xmlns:xs="http://www.w3.org/2001/XMLSchema" xmlns:p="http://schemas.microsoft.com/office/2006/metadata/properties" xmlns:ns2="b67dbfcc-4a62-4a83-bc3c-eb1f2b541190" xmlns:ns3="59288c37-d7f5-42c7-8745-9e4854975bc8" targetNamespace="http://schemas.microsoft.com/office/2006/metadata/properties" ma:root="true" ma:fieldsID="dcfaf6e971d7c10bb56d80b6b7bf7491" ns2:_="" ns3:_="">
    <xsd:import namespace="b67dbfcc-4a62-4a83-bc3c-eb1f2b541190"/>
    <xsd:import namespace="59288c37-d7f5-42c7-8745-9e4854975bc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7dbfcc-4a62-4a83-bc3c-eb1f2b541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f3c47f42-a688-437a-a334-a79dd645908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288c37-d7f5-42c7-8745-9e4854975bc8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bbf71606-cdc3-4552-b6f6-20d79263ac28}" ma:internalName="TaxCatchAll" ma:showField="CatchAllData" ma:web="59288c37-d7f5-42c7-8745-9e4854975bc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2D8B47C-D306-40E5-825D-321AAAC34F3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E3DEC55-DE9B-430E-8AB1-6B90BFE16DFB}">
  <ds:schemaRefs>
    <ds:schemaRef ds:uri="http://schemas.openxmlformats.org/package/2006/metadata/core-properties"/>
    <ds:schemaRef ds:uri="http://purl.org/dc/dcmitype/"/>
    <ds:schemaRef ds:uri="3f245d4d-84d9-4e5c-898b-ed6f66a6b7cf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277ad679-9080-4c1c-951f-d88fb0cdc377"/>
    <ds:schemaRef ds:uri="http://purl.org/dc/terms/"/>
    <ds:schemaRef ds:uri="2dec1238-69a2-471f-82cf-8575ab166e26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727E75C3-EB3B-4F74-9C43-69FD820BD79C}"/>
</file>

<file path=docMetadata/LabelInfo.xml><?xml version="1.0" encoding="utf-8"?>
<clbl:labelList xmlns:clbl="http://schemas.microsoft.com/office/2020/mipLabelMetadata">
  <clbl:label id="{aff92601-0975-473e-94e0-e0c36afcb9ea}" enabled="0" method="" siteId="{aff92601-0975-473e-94e0-e0c36afcb9e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GICHD-module-template-NEW_V9 (2)</Template>
  <TotalTime>4188</TotalTime>
  <Words>336</Words>
  <Application>Microsoft Office PowerPoint</Application>
  <PresentationFormat>On-screen Show (16:9)</PresentationFormat>
  <Paragraphs>82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Avenir Black</vt:lpstr>
      <vt:lpstr>Calibri</vt:lpstr>
      <vt:lpstr>Courier New</vt:lpstr>
      <vt:lpstr>proximanova</vt:lpstr>
      <vt:lpstr>Roboto</vt:lpstr>
      <vt:lpstr>Segoe UI</vt:lpstr>
      <vt:lpstr>Symbol</vt:lpstr>
      <vt:lpstr>Times New Roman</vt:lpstr>
      <vt:lpstr>Wingdings</vt:lpstr>
      <vt:lpstr>New PowerPoint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does RISK EDUCATION matter?</vt:lpstr>
      <vt:lpstr>WHO DELIVERS RISK EDUCATION? </vt:lpstr>
      <vt:lpstr>WHAT DOES RISK EDUCATION LOOK LIKE?</vt:lpstr>
      <vt:lpstr>WHAT DOES RISK EDUCATION LOOK LIKE?</vt:lpstr>
      <vt:lpstr>GET STARTED </vt:lpstr>
      <vt:lpstr>PowerPoint Presentation</vt:lpstr>
      <vt:lpstr>THANK YOU  m.laruelle@gichd.org </vt:lpstr>
    </vt:vector>
  </TitlesOfParts>
  <Manager/>
  <Company>MdP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Please Insert Course Title</dc:title>
  <dc:subject/>
  <dc:creator>Laruelle Matthieu</dc:creator>
  <cp:keywords/>
  <dc:description/>
  <cp:lastModifiedBy>Laruelle Matthieu</cp:lastModifiedBy>
  <cp:revision>44</cp:revision>
  <cp:lastPrinted>2023-11-06T08:31:48Z</cp:lastPrinted>
  <dcterms:created xsi:type="dcterms:W3CDTF">2023-05-16T15:13:15Z</dcterms:created>
  <dcterms:modified xsi:type="dcterms:W3CDTF">2024-03-04T15:50:44Z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0x010100F92524F9183D06428268EE9925FE34E6</vt:lpwstr>
  </property>
  <property fmtid="{D5CDD505-2E9C-101B-9397-08002B2CF9AE}" pid="3" name="Order">
    <vt:lpwstr>100.000000000000</vt:lpwstr>
  </property>
</Properties>
</file>